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068" r:id="rId4"/>
  </p:sldMasterIdLst>
  <p:notesMasterIdLst>
    <p:notesMasterId r:id="rId37"/>
  </p:notesMasterIdLst>
  <p:handoutMasterIdLst>
    <p:handoutMasterId r:id="rId38"/>
  </p:handoutMasterIdLst>
  <p:sldIdLst>
    <p:sldId id="258" r:id="rId5"/>
    <p:sldId id="256" r:id="rId6"/>
    <p:sldId id="259" r:id="rId7"/>
    <p:sldId id="260" r:id="rId8"/>
    <p:sldId id="261" r:id="rId9"/>
    <p:sldId id="2147479704" r:id="rId10"/>
    <p:sldId id="272" r:id="rId11"/>
    <p:sldId id="262" r:id="rId12"/>
    <p:sldId id="285" r:id="rId13"/>
    <p:sldId id="263" r:id="rId14"/>
    <p:sldId id="284" r:id="rId15"/>
    <p:sldId id="271" r:id="rId16"/>
    <p:sldId id="275" r:id="rId17"/>
    <p:sldId id="278" r:id="rId18"/>
    <p:sldId id="274" r:id="rId19"/>
    <p:sldId id="273" r:id="rId20"/>
    <p:sldId id="265" r:id="rId21"/>
    <p:sldId id="279" r:id="rId22"/>
    <p:sldId id="280" r:id="rId23"/>
    <p:sldId id="266" r:id="rId24"/>
    <p:sldId id="267" r:id="rId25"/>
    <p:sldId id="281" r:id="rId26"/>
    <p:sldId id="282" r:id="rId27"/>
    <p:sldId id="268" r:id="rId28"/>
    <p:sldId id="269" r:id="rId29"/>
    <p:sldId id="270" r:id="rId30"/>
    <p:sldId id="283" r:id="rId31"/>
    <p:sldId id="2147483647" r:id="rId32"/>
    <p:sldId id="2134805434" r:id="rId33"/>
    <p:sldId id="264" r:id="rId34"/>
    <p:sldId id="277" r:id="rId35"/>
    <p:sldId id="276"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課程簡介" id="{12FEF065-B3A6-4543-940D-FBE533E61D6D}">
          <p14:sldIdLst>
            <p14:sldId id="258"/>
            <p14:sldId id="256"/>
          </p14:sldIdLst>
        </p14:section>
        <p14:section name="主要任務" id="{5596754D-FF73-4CAE-B8D4-DBC593DDF241}">
          <p14:sldIdLst>
            <p14:sldId id="259"/>
            <p14:sldId id="260"/>
            <p14:sldId id="261"/>
            <p14:sldId id="2147479704"/>
            <p14:sldId id="272"/>
            <p14:sldId id="262"/>
            <p14:sldId id="285"/>
            <p14:sldId id="263"/>
            <p14:sldId id="284"/>
            <p14:sldId id="271"/>
            <p14:sldId id="275"/>
            <p14:sldId id="278"/>
            <p14:sldId id="274"/>
            <p14:sldId id="273"/>
            <p14:sldId id="265"/>
            <p14:sldId id="279"/>
            <p14:sldId id="280"/>
            <p14:sldId id="266"/>
            <p14:sldId id="267"/>
            <p14:sldId id="281"/>
            <p14:sldId id="282"/>
            <p14:sldId id="268"/>
            <p14:sldId id="269"/>
            <p14:sldId id="270"/>
            <p14:sldId id="283"/>
            <p14:sldId id="2147483647"/>
            <p14:sldId id="2134805434"/>
            <p14:sldId id="264"/>
            <p14:sldId id="277"/>
            <p14:sldId id="276"/>
          </p14:sldIdLst>
        </p14:section>
        <p14:section name="結論" id="{80DCB41F-D5A1-425B-8073-1AED09A6F3FE}">
          <p14:sldIdLst/>
        </p14:section>
      </p14:sectionLst>
    </p:ext>
    <p:ext uri="{EFAFB233-063F-42B5-8137-9DF3F51BA10A}">
      <p15:sldGuideLst xmlns:p15="http://schemas.microsoft.com/office/powerpoint/2012/main">
        <p15:guide id="1" pos="4224" userDrawn="1">
          <p15:clr>
            <a:srgbClr val="A4A3A4"/>
          </p15:clr>
        </p15:guide>
        <p15:guide id="2" orient="horz" pos="2160">
          <p15:clr>
            <a:srgbClr val="A4A3A4"/>
          </p15:clr>
        </p15:guide>
        <p15:guide id="3" pos="584" userDrawn="1">
          <p15:clr>
            <a:srgbClr val="A4A3A4"/>
          </p15:clr>
        </p15:guide>
        <p15:guide id="5" pos="29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EE1"/>
    <a:srgbClr val="FF5C39"/>
    <a:srgbClr val="F4F3F5"/>
    <a:srgbClr val="E7E6E1"/>
    <a:srgbClr val="F0F0F0"/>
    <a:srgbClr val="743A1E"/>
    <a:srgbClr val="F7F6F7"/>
    <a:srgbClr val="275272"/>
    <a:srgbClr val="F1F0F2"/>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AF92D-20DE-4365-A6B3-8F91894A9731}" v="3" dt="2025-02-14T21:31:54.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286" autoAdjust="0"/>
    <p:restoredTop sz="94660"/>
  </p:normalViewPr>
  <p:slideViewPr>
    <p:cSldViewPr snapToGrid="0">
      <p:cViewPr>
        <p:scale>
          <a:sx n="100" d="100"/>
          <a:sy n="100" d="100"/>
        </p:scale>
        <p:origin x="2126" y="542"/>
      </p:cViewPr>
      <p:guideLst>
        <p:guide pos="4224"/>
        <p:guide orient="horz" pos="2160"/>
        <p:guide pos="584"/>
        <p:guide pos="295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Microsoft JhengHei" panose="020B0604030504040204" pitchFamily="34" charset="-12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688454-C025-467B-BC07-324D7250F171}" type="datetime8">
              <a:rPr lang="en-US" smtClean="0">
                <a:latin typeface="Microsoft JhengHei" panose="020B0604030504040204" pitchFamily="34" charset="-120"/>
              </a:rPr>
              <a:t>3/13/2025 11:23 AM</a:t>
            </a:fld>
            <a:endParaRPr lang="en-US" dirty="0">
              <a:latin typeface="Microsoft JhengHei" panose="020B0604030504040204" pitchFamily="34" charset="-12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Microsoft JhengHei" panose="020B0604030504040204" pitchFamily="34" charset="-120"/>
                <a:ea typeface="Microsoft JhengHei" panose="020B0604030504040204" pitchFamily="34" charset="-12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Microsoft JhengHei" panose="020B0604030504040204" pitchFamily="34" charset="-120"/>
              </a:rPr>
              <a:t>‹#›</a:t>
            </a:fld>
            <a:endParaRPr lang="en-US" dirty="0">
              <a:latin typeface="Microsoft JhengHei" panose="020B0604030504040204" pitchFamily="34" charset="-12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icrosoft JhengHei" panose="020B0604030504040204" pitchFamily="34" charset="-12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Microsoft JhengHei" panose="020B0604030504040204" pitchFamily="34" charset="-120"/>
                <a:ea typeface="Microsoft JhengHei" panose="020B0604030504040204" pitchFamily="34" charset="-120"/>
              </a:defRPr>
            </a:lvl1pPr>
          </a:lstStyle>
          <a:p>
            <a:pPr defTabSz="914099" eaLnBrk="0" hangingPunct="0"/>
            <a:r>
              <a:rPr lang="en-US" sz="400" dirty="0">
                <a:gradFill>
                  <a:gsLst>
                    <a:gs pos="0">
                      <a:prstClr val="black"/>
                    </a:gs>
                    <a:gs pos="100000">
                      <a:prstClr val="black"/>
                    </a:gs>
                  </a:gsLst>
                  <a:lin ang="5400000" scaled="0"/>
                </a:gradFill>
                <a:cs typeface="Segoe UI" pitchFamily="34" charset="0"/>
              </a:rPr>
              <a:t>© 2025 Microsoft Corporation.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icrosoft JhengHei" panose="020B0604030504040204" pitchFamily="34" charset="-120"/>
              </a:defRPr>
            </a:lvl1pPr>
          </a:lstStyle>
          <a:p>
            <a:fld id="{DECC9B7F-56AD-4C6E-9C09-59539C8F5498}" type="datetime8">
              <a:rPr lang="en-US" smtClean="0"/>
              <a:pPr/>
              <a:t>3/13/2025 11:23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Microsoft JhengHei" panose="020B0604030504040204" pitchFamily="34" charset="-12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67BBB6-3EE9-468B-880F-B9763807E13F}"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
        <p:nvSpPr>
          <p:cNvPr id="8" name="Footer Placeholder 7">
            <a:extLst>
              <a:ext uri="{FF2B5EF4-FFF2-40B4-BE49-F238E27FC236}">
                <a16:creationId xmlns:a16="http://schemas.microsoft.com/office/drawing/2014/main" id="{D346DCCE-FE69-0189-445A-E438221C153E}"/>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187139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99948CA5-7F2F-4370-8ABC-0E48D0595019}"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
        <p:nvSpPr>
          <p:cNvPr id="8" name="Footer Placeholder 7">
            <a:extLst>
              <a:ext uri="{FF2B5EF4-FFF2-40B4-BE49-F238E27FC236}">
                <a16:creationId xmlns:a16="http://schemas.microsoft.com/office/drawing/2014/main" id="{C49F1140-CF31-5F58-4F7C-F3FC9BD74C83}"/>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13348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TW" sz="900" dirty="0"/>
              <a:t>此影像係使用左側文字藉由 Microsoft Designer 在 Copilot 中建立。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zh-TW" sz="900" dirty="0"/>
              <a:t>您為什麼覺得文字拼寫錯誤？</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zh-TW" sz="900" dirty="0"/>
              <a:t>Copilot 的答案：</a:t>
            </a:r>
          </a:p>
          <a:p>
            <a:pPr algn="l"/>
            <a:r>
              <a:rPr lang="zh-TW" b="0" i="0" dirty="0">
                <a:solidFill>
                  <a:srgbClr val="242424"/>
                </a:solidFill>
                <a:effectLst/>
                <a:latin typeface="Microsoft JhengHei" panose="020B0604030504040204" pitchFamily="34" charset="-120"/>
              </a:rPr>
              <a:t>影像中的錯誤拼寫可能由是影像生成模型的限制所造成。這些模型在生成正確的影像文字時仍有挑戰，創造複雜又充滿藝術性的影像時尤其如此。</a:t>
            </a:r>
          </a:p>
          <a:p>
            <a:pPr algn="l"/>
            <a:endParaRPr lang="en-US" b="0" i="0" dirty="0">
              <a:solidFill>
                <a:srgbClr val="242424"/>
              </a:solidFill>
              <a:effectLst/>
              <a:latin typeface="Microsoft JhengHei" panose="020B0604030504040204" pitchFamily="34" charset="-120"/>
            </a:endParaRPr>
          </a:p>
          <a:p>
            <a:pPr algn="l"/>
            <a:r>
              <a:rPr lang="zh-TW" b="0" i="0" dirty="0">
                <a:solidFill>
                  <a:srgbClr val="242424"/>
                </a:solidFill>
                <a:effectLst/>
                <a:latin typeface="Microsoft JhengHei" panose="020B0604030504040204" pitchFamily="34" charset="-120"/>
              </a:rPr>
              <a:t>如果您需要向其他人解釋這點，您可以提到影像生成的重點在於視覺和主題元素，而非精準的文字正確性。主要的目標在於捕捉角色的精隨，它是一位出色的設計師，能創作出魔法般的體驗。如果您需要調整或進一步的協助，請不吝讓我知道！</a:t>
            </a:r>
          </a:p>
          <a:p>
            <a:endParaRPr lang="en-US" dirty="0"/>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2BC5C072-4801-425D-A948-E877DF0AEEDA}"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
        <p:nvSpPr>
          <p:cNvPr id="8" name="Footer Placeholder 7">
            <a:extLst>
              <a:ext uri="{FF2B5EF4-FFF2-40B4-BE49-F238E27FC236}">
                <a16:creationId xmlns:a16="http://schemas.microsoft.com/office/drawing/2014/main" id="{A88BB9A2-7269-2149-DC57-D5CF44994638}"/>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17449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b="0" i="0" dirty="0">
                <a:solidFill>
                  <a:srgbClr val="242424"/>
                </a:solidFill>
                <a:effectLst/>
                <a:latin typeface="Microsoft JhengHei" panose="020B0604030504040204" pitchFamily="34" charset="-120"/>
              </a:rPr>
              <a:t> 「Mad Libs®」是 Penguin Group (USA) Inc 的註冊商標。這並不代表我們對商標註冊者的讚許或夥伴關係，僅限於教育用途。 </a:t>
            </a:r>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E22E52AB-2232-448E-AE14-8D4F8CCE94CF}"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
        <p:nvSpPr>
          <p:cNvPr id="8" name="Footer Placeholder 7">
            <a:extLst>
              <a:ext uri="{FF2B5EF4-FFF2-40B4-BE49-F238E27FC236}">
                <a16:creationId xmlns:a16="http://schemas.microsoft.com/office/drawing/2014/main" id="{6F2BE37C-486E-8219-196C-CF1ACAA0F418}"/>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212962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DC6328BF-226A-46F6-AD7F-D7D2C321883E}"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8" name="Footer Placeholder 7">
            <a:extLst>
              <a:ext uri="{FF2B5EF4-FFF2-40B4-BE49-F238E27FC236}">
                <a16:creationId xmlns:a16="http://schemas.microsoft.com/office/drawing/2014/main" id="{4D2E6218-5FA0-2B9D-1A1A-C6ED3201D6FD}"/>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227244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602A9862-378B-491B-8D7F-A5E100612BAD}"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8" name="Footer Placeholder 7">
            <a:extLst>
              <a:ext uri="{FF2B5EF4-FFF2-40B4-BE49-F238E27FC236}">
                <a16:creationId xmlns:a16="http://schemas.microsoft.com/office/drawing/2014/main" id="{1545ABA6-4AF3-A207-CD32-D45972E0BB65}"/>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6515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A17C3E-AEDD-4BD2-957E-32EDC4C87053}"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8" name="Footer Placeholder 7">
            <a:extLst>
              <a:ext uri="{FF2B5EF4-FFF2-40B4-BE49-F238E27FC236}">
                <a16:creationId xmlns:a16="http://schemas.microsoft.com/office/drawing/2014/main" id="{A32E0E5B-3027-8C40-3A43-58BF86643981}"/>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248376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57B4-DAC2-30ED-B900-9C3DF8088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ECA-5E0F-12A2-84C2-CDB349CA5B1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7871A6E-4FA5-D56F-2149-A8B2FD17EEAC}"/>
              </a:ext>
            </a:extLst>
          </p:cNvPr>
          <p:cNvSpPr>
            <a:spLocks noGrp="1"/>
          </p:cNvSpPr>
          <p:nvPr>
            <p:ph type="body" sz="quarter" idx="3"/>
          </p:nvPr>
        </p:nvSpPr>
        <p:spPr/>
        <p:txBody>
          <a:bodyPr/>
          <a:lstStyle/>
          <a:p>
            <a:r>
              <a:rPr lang="zh-TW" i="1"/>
              <a:t>鼓勵所有學員分享自己的成果，並討論他們覺得有用的提示技術。</a:t>
            </a:r>
          </a:p>
        </p:txBody>
      </p:sp>
      <p:sp>
        <p:nvSpPr>
          <p:cNvPr id="4" name="Slide Number Placeholder 3">
            <a:extLst>
              <a:ext uri="{FF2B5EF4-FFF2-40B4-BE49-F238E27FC236}">
                <a16:creationId xmlns:a16="http://schemas.microsoft.com/office/drawing/2014/main" id="{BAA66B29-321E-8BDA-AE19-C217B45CEB3A}"/>
              </a:ext>
            </a:extLst>
          </p:cNvPr>
          <p:cNvSpPr>
            <a:spLocks noGrp="1"/>
          </p:cNvSpPr>
          <p:nvPr>
            <p:ph type="sldNum" sz="quarter" idx="5"/>
          </p:nvPr>
        </p:nvSpPr>
        <p:spPr/>
      </p:sp>
      <p:sp>
        <p:nvSpPr>
          <p:cNvPr id="5" name="Footer Placeholder 4">
            <a:extLst>
              <a:ext uri="{FF2B5EF4-FFF2-40B4-BE49-F238E27FC236}">
                <a16:creationId xmlns:a16="http://schemas.microsoft.com/office/drawing/2014/main" id="{07A520A6-9CA3-DBE0-F9CB-4E87A202C07E}"/>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3280442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zh-TW" b="0" i="1" dirty="0">
                <a:solidFill>
                  <a:srgbClr val="161616"/>
                </a:solidFill>
                <a:effectLst/>
                <a:highlight>
                  <a:srgbClr val="FFFFFF"/>
                </a:highlight>
                <a:latin typeface="Microsoft JhengHei" panose="020B0604030504040204" pitchFamily="34" charset="-120"/>
              </a:rPr>
              <a:t>給學員幾分鐘思考每個問題。然後使用投影片建立動畫來揭示正確答案</a:t>
            </a:r>
          </a:p>
          <a:p>
            <a:pPr algn="l"/>
            <a:endParaRPr lang="en-GB" b="0" i="0" dirty="0">
              <a:solidFill>
                <a:srgbClr val="161616"/>
              </a:solidFill>
              <a:effectLst/>
              <a:highlight>
                <a:srgbClr val="FFFFFF"/>
              </a:highlight>
              <a:latin typeface="Microsoft JhengHei" panose="020B0604030504040204" pitchFamily="34" charset="-120"/>
            </a:endParaRPr>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177CD65-41C2-4EA8-879E-11EBCA8A5396}" type="datetime8">
              <a:rPr lang="en-US" smtClean="0"/>
              <a:t>3/13/2025 11:23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
        <p:nvSpPr>
          <p:cNvPr id="8" name="Footer Placeholder 7">
            <a:extLst>
              <a:ext uri="{FF2B5EF4-FFF2-40B4-BE49-F238E27FC236}">
                <a16:creationId xmlns:a16="http://schemas.microsoft.com/office/drawing/2014/main" id="{AA758026-F907-0F2A-096D-02CB24A44AB3}"/>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127817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08F9CF70-F1B7-40BF-A2CD-14E753EA6C88}"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8" name="Footer Placeholder 7">
            <a:extLst>
              <a:ext uri="{FF2B5EF4-FFF2-40B4-BE49-F238E27FC236}">
                <a16:creationId xmlns:a16="http://schemas.microsoft.com/office/drawing/2014/main" id="{732F946D-DCFC-0868-3FD1-38962D90F9AD}"/>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235505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8799BA5-18CF-4BD0-A1A1-A6CA79D7ACB4}"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
        <p:nvSpPr>
          <p:cNvPr id="8" name="Footer Placeholder 7">
            <a:extLst>
              <a:ext uri="{FF2B5EF4-FFF2-40B4-BE49-F238E27FC236}">
                <a16:creationId xmlns:a16="http://schemas.microsoft.com/office/drawing/2014/main" id="{F2F16012-5AEF-1B73-7192-0D4239EF73D2}"/>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40620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EF98293-FA0C-4065-A7D8-2ED874BE9910}"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
        <p:nvSpPr>
          <p:cNvPr id="8" name="Footer Placeholder 7">
            <a:extLst>
              <a:ext uri="{FF2B5EF4-FFF2-40B4-BE49-F238E27FC236}">
                <a16:creationId xmlns:a16="http://schemas.microsoft.com/office/drawing/2014/main" id="{16F704B8-E545-8B05-5992-8E8AF68930C0}"/>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251085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CC59DB1-4292-494F-B4DE-5DBB22FA12F6}"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8" name="Footer Placeholder 7">
            <a:extLst>
              <a:ext uri="{FF2B5EF4-FFF2-40B4-BE49-F238E27FC236}">
                <a16:creationId xmlns:a16="http://schemas.microsoft.com/office/drawing/2014/main" id="{F2C20375-68C2-6384-9227-A85D8C945353}"/>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17301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B2E9658F-668D-484A-AFF1-1DFD3ED278CB}"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
        <p:nvSpPr>
          <p:cNvPr id="8" name="Footer Placeholder 7">
            <a:extLst>
              <a:ext uri="{FF2B5EF4-FFF2-40B4-BE49-F238E27FC236}">
                <a16:creationId xmlns:a16="http://schemas.microsoft.com/office/drawing/2014/main" id="{E7522D10-B368-FF01-4B72-3C68F333846B}"/>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195264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83C29D9-C969-444B-9E68-96704D65543A}"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
        <p:nvSpPr>
          <p:cNvPr id="8" name="Footer Placeholder 7">
            <a:extLst>
              <a:ext uri="{FF2B5EF4-FFF2-40B4-BE49-F238E27FC236}">
                <a16:creationId xmlns:a16="http://schemas.microsoft.com/office/drawing/2014/main" id="{AC44595F-3317-DC91-227C-9EAA73049127}"/>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335912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C9BC4C1-68B6-48F7-8DC1-0BCCCCFFC15D}"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
        <p:nvSpPr>
          <p:cNvPr id="8" name="Footer Placeholder 7">
            <a:extLst>
              <a:ext uri="{FF2B5EF4-FFF2-40B4-BE49-F238E27FC236}">
                <a16:creationId xmlns:a16="http://schemas.microsoft.com/office/drawing/2014/main" id="{680375E1-F66E-4831-42FA-97BD1F1B08F4}"/>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132959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1A9F1CEC-012C-45B3-976D-92CF74006199}"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
        <p:nvSpPr>
          <p:cNvPr id="8" name="Footer Placeholder 7">
            <a:extLst>
              <a:ext uri="{FF2B5EF4-FFF2-40B4-BE49-F238E27FC236}">
                <a16:creationId xmlns:a16="http://schemas.microsoft.com/office/drawing/2014/main" id="{67C8E9EC-D11E-A01F-781D-57F3A5ADEBA9}"/>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181992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4E78D18-8F9A-41A0-B663-80C2F72EB9C1}" type="datetime8">
              <a:rPr lang="en-US" smtClean="0"/>
              <a:t>3/13/2025 11:23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
        <p:nvSpPr>
          <p:cNvPr id="8" name="Footer Placeholder 7">
            <a:extLst>
              <a:ext uri="{FF2B5EF4-FFF2-40B4-BE49-F238E27FC236}">
                <a16:creationId xmlns:a16="http://schemas.microsoft.com/office/drawing/2014/main" id="{BC51279A-521A-ECF2-703C-37023F693BA4}"/>
              </a:ext>
            </a:extLst>
          </p:cNvPr>
          <p:cNvSpPr>
            <a:spLocks noGrp="1"/>
          </p:cNvSpPr>
          <p:nvPr>
            <p:ph type="ftr" sz="quarter" idx="4"/>
          </p:nvPr>
        </p:nvSpPr>
        <p:spPr/>
        <p:txBody>
          <a:bodyPr/>
          <a:lstStyle/>
          <a:p>
            <a:pPr defTabSz="914099" eaLnBrk="0" hangingPunct="0"/>
            <a:r>
              <a:rPr lang="zh-TW" sz="400" dirty="0">
                <a:gradFill>
                  <a:gsLst>
                    <a:gs pos="0">
                      <a:prstClr val="black"/>
                    </a:gs>
                    <a:gs pos="100000">
                      <a:prstClr val="black"/>
                    </a:gs>
                  </a:gsLst>
                  <a:lin ang="5400000" scaled="0"/>
                </a:gradFill>
                <a:cs typeface="Segoe UI" pitchFamily="34" charset="0"/>
              </a:rPr>
              <a:t>© 2025 Microsoft Corporation。著作權所有，並保留一切權利。</a:t>
            </a:r>
          </a:p>
        </p:txBody>
      </p:sp>
    </p:spTree>
    <p:extLst>
      <p:ext uri="{BB962C8B-B14F-4D97-AF65-F5344CB8AC3E}">
        <p14:creationId xmlns:p14="http://schemas.microsoft.com/office/powerpoint/2010/main" val="22441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354274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dirty="0"/>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14188360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874051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icrosoft JhengHei" panose="020B0604030504040204" pitchFamily="34" charset="-120"/>
              </a:defRPr>
            </a:lvl2pPr>
            <a:lvl3pPr marL="457200" indent="0">
              <a:buNone/>
              <a:defRPr/>
            </a:lvl3pPr>
            <a:lvl4pPr marL="685800" indent="0">
              <a:buNone/>
              <a:defRPr/>
            </a:lvl4pPr>
            <a:lvl5pPr marL="914400" indent="0">
              <a:buNone/>
              <a:defRPr/>
            </a:lvl5pPr>
          </a:lstStyle>
          <a:p>
            <a:pPr lvl="1"/>
            <a:r>
              <a:rPr lang="en-US" dirty="0"/>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dirty="0"/>
              <a:t>Medium: paragraph heading Segoe UI Semibold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icrosoft JhengHei" panose="020B0604030504040204" pitchFamily="34" charset="-120"/>
                <a:ea typeface="+mn-ea"/>
                <a:cs typeface="+mn-cs"/>
              </a:defRPr>
            </a:lvl1pPr>
          </a:lstStyle>
          <a:p>
            <a:pPr lvl="0"/>
            <a:r>
              <a:rPr lang="en-US" dirty="0"/>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icrosoft JhengHei" panose="020B0604030504040204" pitchFamily="34" charset="-12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body copy Segoe UI Regular 14/18</a:t>
            </a:r>
          </a:p>
        </p:txBody>
      </p:sp>
    </p:spTree>
    <p:extLst>
      <p:ext uri="{BB962C8B-B14F-4D97-AF65-F5344CB8AC3E}">
        <p14:creationId xmlns:p14="http://schemas.microsoft.com/office/powerpoint/2010/main" val="3918721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icrosoft JhengHei" panose="020B0604030504040204" pitchFamily="34" charset="-120"/>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dirty="0"/>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lvl1pPr>
              <a:defRPr/>
            </a:lvl1pPr>
          </a:lstStyle>
          <a:p>
            <a:endParaRPr lang="en-US" dirty="0"/>
          </a:p>
        </p:txBody>
      </p:sp>
    </p:spTree>
    <p:extLst>
      <p:ext uri="{BB962C8B-B14F-4D97-AF65-F5344CB8AC3E}">
        <p14:creationId xmlns:p14="http://schemas.microsoft.com/office/powerpoint/2010/main" val="4258608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lvl1pPr>
              <a:defRPr/>
            </a:lvl1pPr>
          </a:lstStyle>
          <a:p>
            <a:r>
              <a:rPr lang="en-US" dirty="0"/>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lvl1pPr>
              <a:defRPr/>
            </a:lvl1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1945928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lvl1pPr>
              <a:defRPr/>
            </a:lvl1pPr>
          </a:lstStyle>
          <a:p>
            <a:r>
              <a:rPr lang="en-US" dirty="0"/>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Microsoft JhengHei" panose="020B0604030504040204" pitchFamily="34" charset="-12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Microsoft JhengHei" panose="020B0604030504040204" pitchFamily="34" charset="-12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7749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5894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dirty="0"/>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4544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440394"/>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440394"/>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dirty="0"/>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440394"/>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15828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lvl1pPr>
              <a:defRPr/>
            </a:lvl1pPr>
          </a:lstStyle>
          <a:p>
            <a:endParaRPr lang="en-US" dirty="0"/>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icrosoft JhengHei" panose="020B0604030504040204" pitchFamily="34" charset="-12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icrosoft JhengHei" panose="020B0604030504040204" pitchFamily="34" charset="-120"/>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icrosoft JhengHei" panose="020B0604030504040204" pitchFamily="34" charset="-120"/>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Tree>
    <p:extLst>
      <p:ext uri="{BB962C8B-B14F-4D97-AF65-F5344CB8AC3E}">
        <p14:creationId xmlns:p14="http://schemas.microsoft.com/office/powerpoint/2010/main" val="384837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dirty="0"/>
              <a:t>Microsoft Learn</a:t>
            </a:r>
            <a:br>
              <a:rPr lang="en-US" dirty="0"/>
            </a:br>
            <a:r>
              <a:rPr lang="en-US" dirty="0"/>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icrosoft JhengHei" panose="020B0604030504040204" pitchFamily="34" charset="-120"/>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1876160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dirty="0"/>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923330"/>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icrosoft JhengHei" panose="020B0604030504040204" pitchFamily="34" charset="-12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Semibold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Semibold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Semibold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icrosoft JhengHei" panose="020B0604030504040204" pitchFamily="34" charset="-12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Bulleted list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a:p>
            <a:pPr lvl="0"/>
            <a:endParaRPr lang="en-US" dirty="0"/>
          </a:p>
          <a:p>
            <a:pPr lvl="0"/>
            <a:r>
              <a:rPr lang="en-US" dirty="0"/>
              <a:t>Bulleted list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icrosoft JhengHei" panose="020B0604030504040204" pitchFamily="34" charset="-12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Bulleted list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a:p>
            <a:pPr lvl="0"/>
            <a:endParaRPr lang="en-US" dirty="0"/>
          </a:p>
          <a:p>
            <a:pPr lvl="0"/>
            <a:r>
              <a:rPr lang="en-US" dirty="0"/>
              <a:t>Bulleted list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icrosoft JhengHei" panose="020B0604030504040204" pitchFamily="34" charset="-12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Bulleted list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a:p>
            <a:pPr lvl="0"/>
            <a:endParaRPr lang="en-US" dirty="0"/>
          </a:p>
          <a:p>
            <a:pPr lvl="0"/>
            <a:r>
              <a:rPr lang="en-US" dirty="0"/>
              <a:t>Bulleted list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Tree>
    <p:extLst>
      <p:ext uri="{BB962C8B-B14F-4D97-AF65-F5344CB8AC3E}">
        <p14:creationId xmlns:p14="http://schemas.microsoft.com/office/powerpoint/2010/main" val="20600554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lvl1pPr>
              <a:defRPr/>
            </a:lvl1pPr>
          </a:lstStyle>
          <a:p>
            <a:endParaRPr lang="en-US" dirty="0"/>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icrosoft JhengHei" panose="020B0604030504040204" pitchFamily="34" charset="-120"/>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icrosoft JhengHei" panose="020B0604030504040204" pitchFamily="34" charset="-120"/>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icrosoft JhengHei" panose="020B0604030504040204" pitchFamily="34" charset="-120"/>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JhengHei" panose="020B0604030504040204" pitchFamily="34" charset="-120"/>
            </a:endParaRPr>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JhengHei" panose="020B0604030504040204" pitchFamily="34" charset="-120"/>
            </a:endParaRPr>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JhengHei" panose="020B0604030504040204" pitchFamily="34" charset="-120"/>
            </a:endParaRPr>
          </a:p>
        </p:txBody>
      </p:sp>
    </p:spTree>
    <p:extLst>
      <p:ext uri="{BB962C8B-B14F-4D97-AF65-F5344CB8AC3E}">
        <p14:creationId xmlns:p14="http://schemas.microsoft.com/office/powerpoint/2010/main" val="195604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lvl1pPr>
              <a:defRPr/>
            </a:lvl1pPr>
          </a:lstStyle>
          <a:p>
            <a:endParaRPr lang="en-US" dirty="0"/>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icrosoft JhengHei" panose="020B0604030504040204" pitchFamily="34" charset="-120"/>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icrosoft JhengHei" panose="020B0604030504040204" pitchFamily="34" charset="-120"/>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icrosoft JhengHei" panose="020B0604030504040204" pitchFamily="34" charset="-120"/>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Microsoft JhengHei" panose="020B0604030504040204" pitchFamily="34" charset="-120"/>
              <a:ea typeface="Microsoft JhengHei" panose="020B0604030504040204" pitchFamily="34" charset="-12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icrosoft JhengHei" panose="020B0604030504040204" pitchFamily="34" charset="-120"/>
              <a:ea typeface="Microsoft JhengHei" panose="020B0604030504040204" pitchFamily="34" charset="-12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Microsoft JhengHei" panose="020B0604030504040204" pitchFamily="34" charset="-120"/>
              <a:ea typeface="Microsoft JhengHei" panose="020B0604030504040204" pitchFamily="34" charset="-120"/>
              <a:cs typeface="Segoe UI" pitchFamily="34" charset="0"/>
            </a:endParaRPr>
          </a:p>
        </p:txBody>
      </p:sp>
    </p:spTree>
    <p:extLst>
      <p:ext uri="{BB962C8B-B14F-4D97-AF65-F5344CB8AC3E}">
        <p14:creationId xmlns:p14="http://schemas.microsoft.com/office/powerpoint/2010/main" val="1670623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lvl1pPr>
              <a:defRPr/>
            </a:lvl1pPr>
          </a:lstStyle>
          <a:p>
            <a:endParaRPr lang="en-US" dirty="0"/>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Subheading Segoe UI Semibold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icrosoft JhengHei" panose="020B0604030504040204" pitchFamily="34" charset="-120"/>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icrosoft JhengHei" panose="020B0604030504040204" pitchFamily="34" charset="-120"/>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icrosoft JhengHei" panose="020B0604030504040204" pitchFamily="34" charset="-120"/>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Microsoft JhengHei" panose="020B0604030504040204" pitchFamily="34" charset="-120"/>
              <a:ea typeface="Microsoft JhengHei" panose="020B0604030504040204" pitchFamily="34" charset="-12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Microsoft JhengHei" panose="020B0604030504040204" pitchFamily="34" charset="-120"/>
              <a:ea typeface="Microsoft JhengHei" panose="020B0604030504040204" pitchFamily="34" charset="-12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Microsoft JhengHei" panose="020B0604030504040204" pitchFamily="34" charset="-120"/>
              <a:ea typeface="Microsoft JhengHei" panose="020B0604030504040204" pitchFamily="34" charset="-120"/>
              <a:cs typeface="Segoe UI" pitchFamily="34" charset="0"/>
            </a:endParaRPr>
          </a:p>
        </p:txBody>
      </p:sp>
    </p:spTree>
    <p:extLst>
      <p:ext uri="{BB962C8B-B14F-4D97-AF65-F5344CB8AC3E}">
        <p14:creationId xmlns:p14="http://schemas.microsoft.com/office/powerpoint/2010/main" val="1122514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2832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accent2"/>
              </a:solidFill>
              <a:latin typeface="Microsoft JhengHei" panose="020B0604030504040204" pitchFamily="34" charset="-120"/>
              <a:ea typeface="Microsoft JhengHei" panose="020B0604030504040204" pitchFamily="34" charset="-12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lvl1pPr>
              <a:defRPr/>
            </a:lvl1pPr>
          </a:lstStyle>
          <a:p>
            <a:r>
              <a:rPr lang="en-US" dirty="0"/>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dirty="0"/>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5994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lvl1pPr>
          </a:lstStyle>
          <a:p>
            <a:r>
              <a:rPr lang="en-US" dirty="0"/>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280351"/>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280351"/>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280351"/>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280351"/>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280351"/>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8294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492443"/>
          </a:xfrm>
        </p:spPr>
        <p:txBody>
          <a:bodyPr/>
          <a:lstStyle>
            <a:lvl1pPr>
              <a:defRPr sz="3200"/>
            </a:lvl1pPr>
          </a:lstStyle>
          <a:p>
            <a:r>
              <a:rPr lang="en-US" dirty="0"/>
              <a:t>Click to edit title style</a:t>
            </a:r>
          </a:p>
        </p:txBody>
      </p:sp>
    </p:spTree>
    <p:extLst>
      <p:ext uri="{BB962C8B-B14F-4D97-AF65-F5344CB8AC3E}">
        <p14:creationId xmlns:p14="http://schemas.microsoft.com/office/powerpoint/2010/main" val="728718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lvl1pPr>
              <a:defRPr/>
            </a:lvl1pPr>
          </a:lstStyle>
          <a:p>
            <a:r>
              <a:rPr lang="en-US" dirty="0"/>
              <a:t>Click to edit title style</a:t>
            </a:r>
          </a:p>
        </p:txBody>
      </p:sp>
    </p:spTree>
    <p:extLst>
      <p:ext uri="{BB962C8B-B14F-4D97-AF65-F5344CB8AC3E}">
        <p14:creationId xmlns:p14="http://schemas.microsoft.com/office/powerpoint/2010/main" val="2028862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title style</a:t>
            </a:r>
          </a:p>
        </p:txBody>
      </p:sp>
    </p:spTree>
    <p:extLst>
      <p:ext uri="{BB962C8B-B14F-4D97-AF65-F5344CB8AC3E}">
        <p14:creationId xmlns:p14="http://schemas.microsoft.com/office/powerpoint/2010/main" val="315550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icrosoft JhengHei" panose="020B0604030504040204" pitchFamily="34" charset="-120"/>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553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lvl1pPr>
              <a:defRPr/>
            </a:lvl1pPr>
          </a:lstStyle>
          <a:p>
            <a:r>
              <a:rPr lang="en-US" dirty="0"/>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Segoe UI" pitchFamily="34" charset="0"/>
            </a:endParaRPr>
          </a:p>
        </p:txBody>
      </p:sp>
    </p:spTree>
    <p:extLst>
      <p:ext uri="{BB962C8B-B14F-4D97-AF65-F5344CB8AC3E}">
        <p14:creationId xmlns:p14="http://schemas.microsoft.com/office/powerpoint/2010/main" val="234253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dirty="0"/>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icrosoft JhengHei" panose="020B0604030504040204" pitchFamily="34" charset="-120"/>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UI Semibold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2060949"/>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icrosoft JhengHei" panose="020B0604030504040204" pitchFamily="34" charset="-12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a:p>
            <a:pPr lvl="0"/>
            <a:endParaRPr lang="en-US" dirty="0"/>
          </a:p>
          <a:p>
            <a:pPr lvl="0"/>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89206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icrosoft JhengHei" panose="020B0604030504040204" pitchFamily="34" charset="-120"/>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29912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lvl1pP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501890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9424998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5861391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dirty="0"/>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17916084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8782932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dirty="0"/>
              <a:t>Click to edit </a:t>
            </a:r>
            <a:br>
              <a:rPr lang="en-US" dirty="0"/>
            </a:br>
            <a:r>
              <a:rPr lang="en-US" dirty="0"/>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20575245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21887920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icrosoft JhengHei" panose="020B0604030504040204" pitchFamily="34" charset="-120"/>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753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dirty="0"/>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26356772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lvl1pPr>
              <a:defRPr/>
            </a:lvl1p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9567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lvl1pPr>
              <a:defRPr/>
            </a:lvl1p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73292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lvl1pPr>
              <a:defRPr/>
            </a:lvl1p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icrosoft JhengHei" panose="020B0604030504040204" pitchFamily="34" charset="-12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icrosoft JhengHei" panose="020B0604030504040204" pitchFamily="34" charset="-12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icrosoft JhengHei" panose="020B0604030504040204" pitchFamily="34" charset="-12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Tree>
    <p:extLst>
      <p:ext uri="{BB962C8B-B14F-4D97-AF65-F5344CB8AC3E}">
        <p14:creationId xmlns:p14="http://schemas.microsoft.com/office/powerpoint/2010/main" val="331762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lvl1pPr>
              <a:defRPr/>
            </a:lvl1pPr>
          </a:lstStyle>
          <a:p>
            <a:r>
              <a:rPr lang="en-US" dirty="0"/>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dirty="0"/>
              <a:t>Click to edit text styles</a:t>
            </a:r>
          </a:p>
        </p:txBody>
      </p:sp>
    </p:spTree>
    <p:extLst>
      <p:ext uri="{BB962C8B-B14F-4D97-AF65-F5344CB8AC3E}">
        <p14:creationId xmlns:p14="http://schemas.microsoft.com/office/powerpoint/2010/main" val="37985826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624848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2307106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36484146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dirty="0"/>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dirty="0"/>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dirty="0"/>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3451935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975606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icrosoft JhengHei" panose="020B0604030504040204" pitchFamily="34" charset="-120"/>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8192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196985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dirty="0"/>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dirty="0"/>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613951" cy="153888"/>
          </a:xfrm>
          <a:prstGeom prst="rect">
            <a:avLst/>
          </a:prstGeom>
          <a:noFill/>
        </p:spPr>
        <p:txBody>
          <a:bodyPr wrap="none" lIns="0" tIns="0" rIns="0" bIns="0" rtlCol="0">
            <a:spAutoFit/>
          </a:bodyPr>
          <a:lstStyle/>
          <a:p>
            <a:pPr algn="l"/>
            <a:r>
              <a:rPr lang="en-US" sz="1000" dirty="0">
                <a:solidFill>
                  <a:srgbClr val="A3A3A3"/>
                </a:solidFill>
                <a:latin typeface="Microsoft JhengHei" panose="020B0604030504040204" pitchFamily="34" charset="-120"/>
              </a:rPr>
              <a:t>ELT layout</a:t>
            </a:r>
          </a:p>
        </p:txBody>
      </p:sp>
    </p:spTree>
    <p:extLst>
      <p:ext uri="{BB962C8B-B14F-4D97-AF65-F5344CB8AC3E}">
        <p14:creationId xmlns:p14="http://schemas.microsoft.com/office/powerpoint/2010/main" val="3608546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276999"/>
          </a:xfrm>
        </p:spPr>
        <p:txBody>
          <a:bodyPr anchor="t"/>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786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dirty="0"/>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dirty="0"/>
              <a:t>##</a:t>
            </a:r>
          </a:p>
          <a:p>
            <a:pPr lvl="0"/>
            <a:r>
              <a:rPr lang="en-US" dirty="0"/>
              <a:t>##</a:t>
            </a:r>
          </a:p>
          <a:p>
            <a:pPr lvl="0"/>
            <a:r>
              <a:rPr lang="en-US" dirty="0"/>
              <a:t>##</a:t>
            </a:r>
          </a:p>
          <a:p>
            <a:pPr lvl="0"/>
            <a:r>
              <a:rPr lang="en-US" dirty="0"/>
              <a:t>##</a:t>
            </a:r>
          </a:p>
          <a:p>
            <a:pPr lvl="0"/>
            <a:r>
              <a:rPr lang="en-US" dirty="0"/>
              <a:t>##</a:t>
            </a:r>
          </a:p>
          <a:p>
            <a:pPr lvl="0"/>
            <a:r>
              <a:rPr lang="en-US" dirty="0"/>
              <a:t>##</a:t>
            </a:r>
          </a:p>
          <a:p>
            <a:pPr lvl="0"/>
            <a:r>
              <a:rPr lang="en-US" dirty="0"/>
              <a:t>##</a:t>
            </a:r>
          </a:p>
          <a:p>
            <a:pPr lvl="0"/>
            <a:r>
              <a:rPr lang="en-US" dirty="0"/>
              <a:t>##</a:t>
            </a:r>
          </a:p>
        </p:txBody>
      </p:sp>
    </p:spTree>
    <p:extLst>
      <p:ext uri="{BB962C8B-B14F-4D97-AF65-F5344CB8AC3E}">
        <p14:creationId xmlns:p14="http://schemas.microsoft.com/office/powerpoint/2010/main" val="2330837804"/>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88913"/>
            <a:ext cx="6667500" cy="276999"/>
          </a:xfrm>
        </p:spPr>
        <p:txBody>
          <a:bodyPr anchor="ctr"/>
          <a:lstStyle>
            <a:lvl1pPr marL="231775" indent="-231775">
              <a:spcAft>
                <a:spcPts val="600"/>
              </a:spcAft>
              <a:buFont typeface="Wingdings" panose="05000000000000000000" pitchFamily="2" charset="2"/>
              <a:buChar char=""/>
              <a:defRPr sz="1800"/>
            </a:lvl1pPr>
          </a:lstStyle>
          <a:p>
            <a:pPr lvl="0"/>
            <a:r>
              <a:rPr lang="en-US" dirty="0"/>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73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dirty="0"/>
              <a:t>##</a:t>
            </a:r>
          </a:p>
          <a:p>
            <a:pPr lvl="0"/>
            <a:r>
              <a:rPr lang="en-US" dirty="0"/>
              <a:t>##</a:t>
            </a:r>
          </a:p>
          <a:p>
            <a:pPr lvl="0"/>
            <a:r>
              <a:rPr lang="en-US" dirty="0"/>
              <a:t>##</a:t>
            </a:r>
          </a:p>
          <a:p>
            <a:pPr lvl="0"/>
            <a:r>
              <a:rPr lang="en-US" dirty="0"/>
              <a:t>##</a:t>
            </a:r>
          </a:p>
          <a:p>
            <a:pPr lvl="0"/>
            <a:r>
              <a:rPr lang="en-US" dirty="0"/>
              <a:t>##</a:t>
            </a:r>
          </a:p>
          <a:p>
            <a:pPr lvl="0"/>
            <a:r>
              <a:rPr lang="en-US" dirty="0"/>
              <a:t>##</a:t>
            </a:r>
          </a:p>
          <a:p>
            <a:pPr lvl="0"/>
            <a:r>
              <a:rPr lang="en-US" dirty="0"/>
              <a:t>##</a:t>
            </a:r>
          </a:p>
          <a:p>
            <a:pPr lvl="0"/>
            <a:r>
              <a:rPr lang="en-US" dirty="0"/>
              <a:t>##</a:t>
            </a:r>
          </a:p>
        </p:txBody>
      </p:sp>
    </p:spTree>
    <p:extLst>
      <p:ext uri="{BB962C8B-B14F-4D97-AF65-F5344CB8AC3E}">
        <p14:creationId xmlns:p14="http://schemas.microsoft.com/office/powerpoint/2010/main" val="3968369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dirty="0"/>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dirty="0"/>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dirty="0"/>
              <a:t>##</a:t>
            </a:r>
          </a:p>
          <a:p>
            <a:pPr lvl="0"/>
            <a:r>
              <a:rPr lang="en-US" dirty="0"/>
              <a:t>##</a:t>
            </a:r>
          </a:p>
          <a:p>
            <a:pPr lvl="0"/>
            <a:r>
              <a:rPr lang="en-US" dirty="0"/>
              <a:t>##</a:t>
            </a:r>
          </a:p>
          <a:p>
            <a:pPr lvl="0"/>
            <a:r>
              <a:rPr lang="en-US" dirty="0"/>
              <a:t>##</a:t>
            </a:r>
          </a:p>
          <a:p>
            <a:pPr lvl="0"/>
            <a:r>
              <a:rPr lang="en-US" dirty="0"/>
              <a:t>##</a:t>
            </a:r>
          </a:p>
          <a:p>
            <a:pPr lvl="0"/>
            <a:r>
              <a:rPr lang="en-US" dirty="0"/>
              <a:t>##</a:t>
            </a:r>
          </a:p>
          <a:p>
            <a:pPr lvl="0"/>
            <a:r>
              <a:rPr lang="en-US" dirty="0"/>
              <a:t>##</a:t>
            </a:r>
          </a:p>
          <a:p>
            <a:pPr lvl="0"/>
            <a:r>
              <a:rPr lang="en-US" dirty="0"/>
              <a:t>##</a:t>
            </a:r>
          </a:p>
        </p:txBody>
      </p:sp>
    </p:spTree>
    <p:extLst>
      <p:ext uri="{BB962C8B-B14F-4D97-AF65-F5344CB8AC3E}">
        <p14:creationId xmlns:p14="http://schemas.microsoft.com/office/powerpoint/2010/main" val="3360373361"/>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dirty="0"/>
              <a:t>Click to enter title</a:t>
            </a:r>
          </a:p>
        </p:txBody>
      </p:sp>
    </p:spTree>
    <p:extLst>
      <p:ext uri="{BB962C8B-B14F-4D97-AF65-F5344CB8AC3E}">
        <p14:creationId xmlns:p14="http://schemas.microsoft.com/office/powerpoint/2010/main" val="1291871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lvl1pPr>
              <a:defRPr/>
            </a:lvl1pPr>
          </a:lstStyle>
          <a:p>
            <a:r>
              <a:rPr lang="en-US" dirty="0"/>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Microsoft JhengHei" panose="020B0604030504040204" pitchFamily="34" charset="-120"/>
              <a:ea typeface="Microsoft JhengHei" panose="020B0604030504040204" pitchFamily="34" charset="-12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2851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dirty="0"/>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icrosoft JhengHei" panose="020B0604030504040204" pitchFamily="34" charset="-120"/>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Microsoft JhengHei" panose="020B0604030504040204" pitchFamily="34" charset="-120"/>
              <a:ea typeface="Microsoft JhengHei" panose="020B0604030504040204" pitchFamily="34" charset="-12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1589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icrosoft JhengHei" panose="020B0604030504040204" pitchFamily="34" charset="-120"/>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2805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Microsoft JhengHei" panose="020B0604030504040204" pitchFamily="34" charset="-120"/>
              <a:ea typeface="Microsoft JhengHei" panose="020B0604030504040204" pitchFamily="34" charset="-12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dirty="0"/>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icrosoft JhengHei" panose="020B0604030504040204" pitchFamily="34" charset="-120"/>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71570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Microsoft JhengHei" panose="020B0604030504040204" pitchFamily="34" charset="-12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Microsoft JhengHei" panose="020B0604030504040204" pitchFamily="34" charset="-120"/>
              <a:ea typeface="Microsoft JhengHei" panose="020B0604030504040204" pitchFamily="34" charset="-12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1751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Microsoft JhengHei" panose="020B0604030504040204" pitchFamily="34" charset="-120"/>
              <a:ea typeface="Microsoft JhengHei" panose="020B0604030504040204" pitchFamily="34" charset="-12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Microsoft JhengHei" panose="020B0604030504040204" pitchFamily="34" charset="-12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08011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752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icrosoft JhengHei" panose="020B0604030504040204" pitchFamily="34" charset="-120"/>
              </a:defRPr>
            </a:lvl1pPr>
            <a:lvl2pPr marL="224097" indent="0">
              <a:buNone/>
              <a:defRPr/>
            </a:lvl2pPr>
            <a:lvl3pPr marL="448193" indent="0">
              <a:buNone/>
              <a:defRPr/>
            </a:lvl3pPr>
            <a:lvl4pPr marL="672290" indent="0">
              <a:buNone/>
              <a:defRPr/>
            </a:lvl4pPr>
            <a:lvl5pPr marL="896386" indent="0">
              <a:buNone/>
              <a:defRPr/>
            </a:lvl5pPr>
          </a:lstStyle>
          <a:p>
            <a:pPr lvl="0"/>
            <a:r>
              <a:rPr lang="pt-BR" dirty="0"/>
              <a:t>Large subhead Segoe UI Regular 20/24. </a:t>
            </a:r>
            <a:r>
              <a:rPr lang="da-DK" dirty="0"/>
              <a:t>Lorem ipsum dolor sit amet</a:t>
            </a:r>
            <a:r>
              <a:rPr lang="pt-BR" dirty="0"/>
              <a:t>.</a:t>
            </a:r>
            <a:endParaRPr lang="en-US" dirty="0"/>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icrosoft JhengHei" panose="020B0604030504040204" pitchFamily="34" charset="-120"/>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a:p>
            <a:pPr lvl="0"/>
            <a:endParaRPr lang="en-US" dirty="0"/>
          </a:p>
          <a:p>
            <a:pPr lvl="0"/>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a:p>
            <a:pPr lvl="0"/>
            <a:endParaRPr lang="en-US" dirty="0"/>
          </a:p>
          <a:p>
            <a:pPr lvl="0"/>
            <a:r>
              <a:rPr lang="en-US" dirty="0"/>
              <a:t>Body copy 14 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Tree>
    <p:extLst>
      <p:ext uri="{BB962C8B-B14F-4D97-AF65-F5344CB8AC3E}">
        <p14:creationId xmlns:p14="http://schemas.microsoft.com/office/powerpoint/2010/main" val="13169365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206094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icrosoft JhengHei" panose="020B0604030504040204" pitchFamily="34" charset="-120"/>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2060949"/>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icrosoft JhengHei" panose="020B0604030504040204" pitchFamily="34" charset="-120"/>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dirty="0"/>
              <a:t>Body copy 14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2: two columns</a:t>
            </a:r>
          </a:p>
        </p:txBody>
      </p:sp>
    </p:spTree>
    <p:extLst>
      <p:ext uri="{BB962C8B-B14F-4D97-AF65-F5344CB8AC3E}">
        <p14:creationId xmlns:p14="http://schemas.microsoft.com/office/powerpoint/2010/main" val="10096784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Tree>
    <p:extLst>
      <p:ext uri="{BB962C8B-B14F-4D97-AF65-F5344CB8AC3E}">
        <p14:creationId xmlns:p14="http://schemas.microsoft.com/office/powerpoint/2010/main" val="23023196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dirty="0"/>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icrosoft JhengHei" panose="020B0604030504040204" pitchFamily="34" charset="-120"/>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icrosoft JhengHei" panose="020B0604030504040204" pitchFamily="34" charset="-120"/>
              </a:defRPr>
            </a:lvl1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icrosoft JhengHei" panose="020B0604030504040204" pitchFamily="34" charset="-120"/>
                <a:ea typeface="+mn-ea"/>
                <a:cs typeface="+mn-cs"/>
              </a:defRPr>
            </a:lvl1pPr>
          </a:lstStyle>
          <a:p>
            <a:pPr lvl="0"/>
            <a:r>
              <a:rPr lang="en-US" dirty="0"/>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icrosoft JhengHei" panose="020B0604030504040204" pitchFamily="34" charset="-120"/>
                <a:ea typeface="+mn-ea"/>
                <a:cs typeface="+mn-cs"/>
              </a:defRPr>
            </a:lvl1pPr>
          </a:lstStyle>
          <a:p>
            <a:pPr lvl="0"/>
            <a:r>
              <a:rPr lang="en-US" dirty="0"/>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icrosoft JhengHei" panose="020B0604030504040204" pitchFamily="34" charset="-120"/>
                <a:ea typeface="+mn-ea"/>
                <a:cs typeface="+mn-cs"/>
              </a:defRPr>
            </a:lvl1pPr>
          </a:lstStyle>
          <a:p>
            <a:pPr lvl="0"/>
            <a:r>
              <a:rPr lang="en-US" dirty="0"/>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icrosoft JhengHei" panose="020B0604030504040204" pitchFamily="34" charset="-120"/>
              </a:defRPr>
            </a:lvl1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27368812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dirty="0"/>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4020007"/>
            <a:ext cx="11025188" cy="430887"/>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996254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dirty="0"/>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icrosoft JhengHei" panose="020B0604030504040204" pitchFamily="34" charset="-120"/>
              </a:defRPr>
            </a:lvl1pPr>
          </a:lstStyle>
          <a:p>
            <a:pPr lvl="0"/>
            <a:r>
              <a:rPr lang="en-US" dirty="0"/>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dirty="0"/>
              <a:t>Click to edit Master title style</a:t>
            </a:r>
          </a:p>
        </p:txBody>
      </p:sp>
    </p:spTree>
    <p:extLst>
      <p:ext uri="{BB962C8B-B14F-4D97-AF65-F5344CB8AC3E}">
        <p14:creationId xmlns:p14="http://schemas.microsoft.com/office/powerpoint/2010/main" val="3267055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icrosoft JhengHei" panose="020B0604030504040204" pitchFamily="34" charset="-120"/>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icrosoft JhengHei" panose="020B0604030504040204" pitchFamily="34" charset="-120"/>
                <a:cs typeface="Segoe UI" panose="020B0502040204020203" pitchFamily="34" charset="0"/>
              </a:defRPr>
            </a:lvl1pPr>
          </a:lstStyle>
          <a:p>
            <a:endParaRPr lang="en-US" dirty="0"/>
          </a:p>
          <a:p>
            <a:r>
              <a:rPr lang="en-US" dirty="0"/>
              <a:t>Drag &amp; drop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5554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dirty="0"/>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icrosoft JhengHei" panose="020B0604030504040204" pitchFamily="34" charset="-120"/>
              </a:defRPr>
            </a:lvl1pPr>
          </a:lstStyle>
          <a:p>
            <a:pPr lvl="0"/>
            <a:r>
              <a:rPr lang="en-US" dirty="0"/>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dirty="0"/>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7473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dirty="0"/>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icrosoft JhengHei" panose="020B0604030504040204" pitchFamily="34" charset="-120"/>
              </a:defRPr>
            </a:lvl1pPr>
          </a:lstStyle>
          <a:p>
            <a:pPr lvl="0"/>
            <a:r>
              <a:rPr lang="en-US" dirty="0"/>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dirty="0"/>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20226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83101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icrosoft JhengHei" panose="020B0604030504040204" pitchFamily="34" charset="-120"/>
              </a:defRPr>
            </a:lvl1pPr>
          </a:lstStyle>
          <a:p>
            <a:pPr lvl="0"/>
            <a:r>
              <a:rPr lang="en-US" dirty="0"/>
              <a:t>Speaker name</a:t>
            </a:r>
          </a:p>
        </p:txBody>
      </p:sp>
    </p:spTree>
    <p:extLst>
      <p:ext uri="{BB962C8B-B14F-4D97-AF65-F5344CB8AC3E}">
        <p14:creationId xmlns:p14="http://schemas.microsoft.com/office/powerpoint/2010/main" val="1709870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75144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icrosoft JhengHei" panose="020B0604030504040204" pitchFamily="34" charset="-120"/>
              </a:defRPr>
            </a:lvl1pPr>
          </a:lstStyle>
          <a:p>
            <a:pPr lvl="0"/>
            <a:r>
              <a:rPr lang="en-US" dirty="0"/>
              <a:t>Speaker name</a:t>
            </a:r>
          </a:p>
        </p:txBody>
      </p:sp>
    </p:spTree>
    <p:extLst>
      <p:ext uri="{BB962C8B-B14F-4D97-AF65-F5344CB8AC3E}">
        <p14:creationId xmlns:p14="http://schemas.microsoft.com/office/powerpoint/2010/main" val="141116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94389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icrosoft JhengHei" panose="020B0604030504040204" pitchFamily="34" charset="-120"/>
              </a:defRPr>
            </a:lvl1pPr>
          </a:lstStyle>
          <a:p>
            <a:pPr lvl="0"/>
            <a:r>
              <a:rPr lang="en-US" dirty="0"/>
              <a:t>Speaker name</a:t>
            </a:r>
          </a:p>
        </p:txBody>
      </p:sp>
    </p:spTree>
    <p:extLst>
      <p:ext uri="{BB962C8B-B14F-4D97-AF65-F5344CB8AC3E}">
        <p14:creationId xmlns:p14="http://schemas.microsoft.com/office/powerpoint/2010/main" val="249566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14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41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icrosoft JhengHei" panose="020B0604030504040204" pitchFamily="34" charset="-120"/>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icrosoft JhengHei" panose="020B0604030504040204" pitchFamily="34" charset="-120"/>
                <a:cs typeface="Segoe UI" panose="020B0502040204020203" pitchFamily="34" charset="0"/>
              </a:defRPr>
            </a:lvl1pPr>
          </a:lstStyle>
          <a:p>
            <a:endParaRPr lang="en-US" dirty="0"/>
          </a:p>
          <a:p>
            <a:r>
              <a:rPr lang="en-US" dirty="0"/>
              <a:t>Drag &amp; drop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94874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latin typeface="Microsoft JhengHei" panose="020B0604030504040204" pitchFamily="34" charset="-120"/>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icrosoft JhengHei" panose="020B0604030504040204" pitchFamily="34" charset="-120"/>
                <a:ea typeface="+mn-ea"/>
                <a:cs typeface="Segoe UI" panose="020B0502040204020203" pitchFamily="34" charset="0"/>
              </a:defRPr>
            </a:lvl1pPr>
          </a:lstStyle>
          <a:p>
            <a:r>
              <a:rPr lang="en-US" dirty="0"/>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dirty="0"/>
              <a:t>Thank you.</a:t>
            </a:r>
          </a:p>
        </p:txBody>
      </p:sp>
    </p:spTree>
    <p:extLst>
      <p:ext uri="{BB962C8B-B14F-4D97-AF65-F5344CB8AC3E}">
        <p14:creationId xmlns:p14="http://schemas.microsoft.com/office/powerpoint/2010/main" val="1904753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dirty="0"/>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latin typeface="Microsoft JhengHei" panose="020B0604030504040204" pitchFamily="34" charset="-120"/>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icrosoft JhengHei" panose="020B0604030504040204" pitchFamily="34" charset="-12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94492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latin typeface="Microsoft JhengHei" panose="020B0604030504040204" pitchFamily="34" charset="-120"/>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Microsoft JhengHei" panose="020B0604030504040204" pitchFamily="34" charset="-120"/>
                <a:ea typeface="+mn-ea"/>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11770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icrosoft JhengHei" panose="020B0604030504040204" pitchFamily="34" charset="-120"/>
                <a:ea typeface="Microsoft JhengHei" panose="020B0604030504040204" pitchFamily="34" charset="-12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icrosoft JhengHei" panose="020B0604030504040204" pitchFamily="34" charset="-120"/>
              </a:defRPr>
            </a:lvl1pPr>
            <a:lvl2pPr>
              <a:defRPr sz="1600">
                <a:latin typeface="Microsoft JhengHei" panose="020B0604030504040204" pitchFamily="34" charset="-120"/>
              </a:defRPr>
            </a:lvl2pPr>
            <a:lvl3pPr>
              <a:defRPr sz="1400">
                <a:latin typeface="Microsoft JhengHei" panose="020B0604030504040204" pitchFamily="34" charset="-120"/>
              </a:defRPr>
            </a:lvl3pPr>
            <a:lvl4pPr>
              <a:defRPr sz="1200">
                <a:latin typeface="Microsoft JhengHei" panose="020B0604030504040204" pitchFamily="34" charset="-120"/>
              </a:defRPr>
            </a:lvl4pPr>
            <a:lvl5pPr>
              <a:defRPr sz="1100">
                <a:latin typeface="Microsoft JhengHei" panose="020B0604030504040204" pitchFamily="34" charset="-1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Microsoft JhengHei" panose="020B0604030504040204" pitchFamily="34" charset="-120"/>
                <a:ea typeface="Microsoft JhengHei" panose="020B0604030504040204" pitchFamily="34" charset="-120"/>
                <a:cs typeface="Segoe UI" pitchFamily="34" charset="0"/>
              </a:defRPr>
            </a:lvl1pPr>
          </a:lstStyle>
          <a:p>
            <a:pPr lvl="0"/>
            <a:r>
              <a:rPr lang="en-US" dirty="0"/>
              <a:t>Next:</a:t>
            </a:r>
          </a:p>
        </p:txBody>
      </p:sp>
    </p:spTree>
    <p:extLst>
      <p:ext uri="{BB962C8B-B14F-4D97-AF65-F5344CB8AC3E}">
        <p14:creationId xmlns:p14="http://schemas.microsoft.com/office/powerpoint/2010/main" val="288390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icrosoft JhengHei" panose="020B0604030504040204" pitchFamily="34" charset="-120"/>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icrosoft JhengHei" panose="020B0604030504040204" pitchFamily="34" charset="-120"/>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20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icrosoft JhengHei" panose="020B0604030504040204" pitchFamily="34" charset="-120"/>
              <a:ea typeface="Microsoft JhengHei" panose="020B0604030504040204" pitchFamily="34" charset="-12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Microsoft JhengHei" panose="020B0604030504040204" pitchFamily="34" charset="-120"/>
              <a:ea typeface="Microsoft JhengHei" panose="020B0604030504040204" pitchFamily="34" charset="-120"/>
              <a:cs typeface="Segoe UI" pitchFamily="34" charset="0"/>
            </a:endParaRPr>
          </a:p>
        </p:txBody>
      </p:sp>
    </p:spTree>
    <p:extLst>
      <p:ext uri="{BB962C8B-B14F-4D97-AF65-F5344CB8AC3E}">
        <p14:creationId xmlns:p14="http://schemas.microsoft.com/office/powerpoint/2010/main" val="2922511163"/>
      </p:ext>
    </p:extLst>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 id="2147485101" r:id="rId33"/>
    <p:sldLayoutId id="2147485102" r:id="rId34"/>
    <p:sldLayoutId id="2147485103" r:id="rId35"/>
    <p:sldLayoutId id="2147485104" r:id="rId36"/>
    <p:sldLayoutId id="2147485105" r:id="rId37"/>
    <p:sldLayoutId id="2147485106" r:id="rId38"/>
    <p:sldLayoutId id="2147485107" r:id="rId39"/>
    <p:sldLayoutId id="2147485108" r:id="rId40"/>
    <p:sldLayoutId id="2147485109" r:id="rId41"/>
    <p:sldLayoutId id="2147485110" r:id="rId42"/>
    <p:sldLayoutId id="2147485111" r:id="rId43"/>
    <p:sldLayoutId id="2147485112" r:id="rId44"/>
    <p:sldLayoutId id="2147485113" r:id="rId45"/>
    <p:sldLayoutId id="2147485114" r:id="rId46"/>
    <p:sldLayoutId id="2147485115" r:id="rId47"/>
    <p:sldLayoutId id="2147485116" r:id="rId48"/>
    <p:sldLayoutId id="2147485117" r:id="rId49"/>
    <p:sldLayoutId id="2147485118" r:id="rId50"/>
    <p:sldLayoutId id="2147485119" r:id="rId51"/>
    <p:sldLayoutId id="2147485120" r:id="rId52"/>
    <p:sldLayoutId id="2147485121" r:id="rId53"/>
    <p:sldLayoutId id="2147485122" r:id="rId54"/>
    <p:sldLayoutId id="2147485123" r:id="rId55"/>
    <p:sldLayoutId id="2147485124" r:id="rId56"/>
    <p:sldLayoutId id="2147485125" r:id="rId57"/>
    <p:sldLayoutId id="2147485126" r:id="rId58"/>
    <p:sldLayoutId id="2147485127" r:id="rId59"/>
    <p:sldLayoutId id="2147485128" r:id="rId60"/>
    <p:sldLayoutId id="2147485129" r:id="rId61"/>
    <p:sldLayoutId id="2147485130" r:id="rId62"/>
    <p:sldLayoutId id="2147485131" r:id="rId63"/>
    <p:sldLayoutId id="2147485132" r:id="rId64"/>
    <p:sldLayoutId id="2147485133" r:id="rId65"/>
    <p:sldLayoutId id="2147485134" r:id="rId66"/>
    <p:sldLayoutId id="2147485135" r:id="rId67"/>
    <p:sldLayoutId id="2147485136" r:id="rId68"/>
    <p:sldLayoutId id="2147485137" r:id="rId69"/>
    <p:sldLayoutId id="2147485138" r:id="rId70"/>
    <p:sldLayoutId id="2147485139" r:id="rId71"/>
    <p:sldLayoutId id="2147485140" r:id="rId72"/>
    <p:sldLayoutId id="2147485141" r:id="rId73"/>
    <p:sldLayoutId id="2147485142" r:id="rId74"/>
    <p:sldLayoutId id="2147485143" r:id="rId75"/>
    <p:sldLayoutId id="2147485144" r:id="rId76"/>
    <p:sldLayoutId id="2147485145" r:id="rId77"/>
    <p:sldLayoutId id="2147485146" r:id="rId78"/>
    <p:sldLayoutId id="2147485147" r:id="rId79"/>
    <p:sldLayoutId id="2147485148" r:id="rId80"/>
    <p:sldLayoutId id="2147485149" r:id="rId81"/>
    <p:sldLayoutId id="2147485150" r:id="rId82"/>
    <p:sldLayoutId id="2147485151" r:id="rId8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icrosoft JhengHei" panose="020B0604030504040204" pitchFamily="34" charset="-12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icrosoft JhengHei" panose="020B0604030504040204" pitchFamily="34" charset="-12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icrosoft JhengHei" panose="020B0604030504040204" pitchFamily="34" charset="-12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icrosoft JhengHei" panose="020B0604030504040204" pitchFamily="34" charset="-12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icrosoft JhengHei" panose="020B0604030504040204" pitchFamily="34" charset="-12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 Id="rId6" Type="http://schemas.openxmlformats.org/officeDocument/2006/relationships/image" Target="../media/image45.jpeg"/><Relationship Id="rId5" Type="http://schemas.openxmlformats.org/officeDocument/2006/relationships/image" Target="../media/image3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hyperlink" Target="https://copilot.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hyperlink" Target="https://aka.ms/explor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5DD1-EAB8-8AB8-FAB2-B65226E5B3DB}"/>
              </a:ext>
            </a:extLst>
          </p:cNvPr>
          <p:cNvSpPr>
            <a:spLocks noGrp="1"/>
          </p:cNvSpPr>
          <p:nvPr>
            <p:ph type="title"/>
          </p:nvPr>
        </p:nvSpPr>
        <p:spPr>
          <a:xfrm>
            <a:off x="585215" y="2819603"/>
            <a:ext cx="4773168" cy="1218795"/>
          </a:xfrm>
        </p:spPr>
        <p:txBody>
          <a:bodyPr vert="horz" wrap="square" lIns="0" tIns="0" rIns="0" bIns="0" rtlCol="0" anchor="b">
            <a:spAutoFit/>
          </a:bodyPr>
          <a:lstStyle/>
          <a:p>
            <a:r>
              <a:rPr lang="zh-TW" sz="4400" b="1" dirty="0">
                <a:solidFill>
                  <a:schemeClr val="tx1"/>
                </a:solidFill>
                <a:latin typeface="Segoe UI Semibold" panose="020B0702040204020203" pitchFamily="34" charset="0"/>
                <a:ea typeface="Microsoft JhengHei" panose="020B0604030504040204" pitchFamily="34" charset="-120"/>
                <a:cs typeface="+mj-cs"/>
              </a:rPr>
              <a:t>Microsoft Learn</a:t>
            </a:r>
            <a:br>
              <a:rPr lang="zh-TW" b="1" dirty="0">
                <a:latin typeface="Segoe UI Semibold" panose="020B0702040204020203" pitchFamily="34" charset="0"/>
                <a:ea typeface="Microsoft JhengHei" panose="020B0604030504040204" pitchFamily="34" charset="-120"/>
              </a:rPr>
            </a:br>
            <a:r>
              <a:rPr lang="zh-TW" sz="4400" b="1" dirty="0">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激發可能</a:t>
            </a:r>
          </a:p>
        </p:txBody>
      </p:sp>
      <p:sp>
        <p:nvSpPr>
          <p:cNvPr id="3" name="TextBox 2">
            <a:extLst>
              <a:ext uri="{FF2B5EF4-FFF2-40B4-BE49-F238E27FC236}">
                <a16:creationId xmlns:a16="http://schemas.microsoft.com/office/drawing/2014/main" id="{D382A955-5DA0-D95F-4045-D33BAC241BA8}"/>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354751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3DE2-B151-D805-01AD-8430413E2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7F25F-CFD4-10D3-B580-2E6B403B3762}"/>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單元 1：開始使用      </a:t>
            </a:r>
          </a:p>
        </p:txBody>
      </p:sp>
      <p:sp>
        <p:nvSpPr>
          <p:cNvPr id="52" name="Rectangle: Rounded Corners 51">
            <a:extLst>
              <a:ext uri="{FF2B5EF4-FFF2-40B4-BE49-F238E27FC236}">
                <a16:creationId xmlns:a16="http://schemas.microsoft.com/office/drawing/2014/main" id="{410FB810-9C14-4758-5B79-A02491AA419E}"/>
              </a:ext>
              <a:ext uri="{C183D7F6-B498-43B3-948B-1728B52AA6E4}">
                <adec:decorative xmlns:adec="http://schemas.microsoft.com/office/drawing/2017/decorative" val="1"/>
              </a:ext>
            </a:extLst>
          </p:cNvPr>
          <p:cNvSpPr/>
          <p:nvPr/>
        </p:nvSpPr>
        <p:spPr bwMode="auto">
          <a:xfrm>
            <a:off x="587373" y="1320801"/>
            <a:ext cx="6468893"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dirty="0">
              <a:solidFill>
                <a:schemeClr val="tx1"/>
              </a:solidFill>
              <a:latin typeface="Segoe UI" panose="020B0502040204020203" pitchFamily="34" charset="0"/>
              <a:ea typeface="Microsoft JhengHei" panose="020B0604030504040204" pitchFamily="34" charset="-120"/>
            </a:endParaRPr>
          </a:p>
        </p:txBody>
      </p:sp>
      <p:sp>
        <p:nvSpPr>
          <p:cNvPr id="53" name="Arrow: Bent 52">
            <a:extLst>
              <a:ext uri="{FF2B5EF4-FFF2-40B4-BE49-F238E27FC236}">
                <a16:creationId xmlns:a16="http://schemas.microsoft.com/office/drawing/2014/main" id="{BACDBFCC-3E58-6ACA-CDA6-023D66D8EF03}"/>
              </a:ext>
              <a:ext uri="{C183D7F6-B498-43B3-948B-1728B52AA6E4}">
                <adec:decorative xmlns:adec="http://schemas.microsoft.com/office/drawing/2017/decorative" val="1"/>
              </a:ext>
            </a:extLst>
          </p:cNvPr>
          <p:cNvSpPr/>
          <p:nvPr/>
        </p:nvSpPr>
        <p:spPr bwMode="auto">
          <a:xfrm rot="10800000">
            <a:off x="4038597" y="5256740"/>
            <a:ext cx="1314452" cy="375707"/>
          </a:xfrm>
          <a:prstGeom prst="bentArrow">
            <a:avLst>
              <a:gd name="adj1" fmla="val 25000"/>
              <a:gd name="adj2" fmla="val 0"/>
              <a:gd name="adj3" fmla="val 25000"/>
              <a:gd name="adj4" fmla="val 51201"/>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54" name="Rectangle: Rounded Corners 53">
            <a:extLst>
              <a:ext uri="{FF2B5EF4-FFF2-40B4-BE49-F238E27FC236}">
                <a16:creationId xmlns:a16="http://schemas.microsoft.com/office/drawing/2014/main" id="{2EA63B2F-92D3-AAF9-5E60-EE75A7584D1F}"/>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latin typeface="Segoe UI" panose="020B0502040204020203" pitchFamily="34" charset="0"/>
              <a:ea typeface="Microsoft JhengHei" panose="020B0604030504040204" pitchFamily="34" charset="-120"/>
              <a:cs typeface="Segoe UI" pitchFamily="34" charset="0"/>
            </a:endParaRPr>
          </a:p>
        </p:txBody>
      </p:sp>
      <p:pic>
        <p:nvPicPr>
          <p:cNvPr id="55" name="Picture 54">
            <a:extLst>
              <a:ext uri="{FF2B5EF4-FFF2-40B4-BE49-F238E27FC236}">
                <a16:creationId xmlns:a16="http://schemas.microsoft.com/office/drawing/2014/main" id="{DCD68058-67ED-934E-9C59-C91DF463BC02}"/>
              </a:ext>
              <a:ext uri="{C183D7F6-B498-43B3-948B-1728B52AA6E4}">
                <adec:decorative xmlns:adec="http://schemas.microsoft.com/office/drawing/2017/decorative" val="1"/>
              </a:ext>
            </a:extLst>
          </p:cNvPr>
          <p:cNvPicPr>
            <a:picLocks noChangeAspect="1"/>
          </p:cNvPicPr>
          <p:nvPr/>
        </p:nvPicPr>
        <p:blipFill>
          <a:blip r:embed="rId2"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56" name="Arrow: Bent 55">
            <a:extLst>
              <a:ext uri="{FF2B5EF4-FFF2-40B4-BE49-F238E27FC236}">
                <a16:creationId xmlns:a16="http://schemas.microsoft.com/office/drawing/2014/main" id="{77BEC889-C128-0AD2-FE84-DDA4EA7EBC52}"/>
              </a:ext>
              <a:ext uri="{C183D7F6-B498-43B3-948B-1728B52AA6E4}">
                <adec:decorative xmlns:adec="http://schemas.microsoft.com/office/drawing/2017/decorative" val="1"/>
              </a:ext>
            </a:extLst>
          </p:cNvPr>
          <p:cNvSpPr/>
          <p:nvPr/>
        </p:nvSpPr>
        <p:spPr bwMode="auto">
          <a:xfrm>
            <a:off x="5353050" y="5092571"/>
            <a:ext cx="1491121" cy="389193"/>
          </a:xfrm>
          <a:prstGeom prst="bentArrow">
            <a:avLst>
              <a:gd name="adj1" fmla="val 25000"/>
              <a:gd name="adj2" fmla="val 0"/>
              <a:gd name="adj3" fmla="val 25000"/>
              <a:gd name="adj4" fmla="val 5236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pic>
        <p:nvPicPr>
          <p:cNvPr id="57" name="Picture 56">
            <a:extLst>
              <a:ext uri="{FF2B5EF4-FFF2-40B4-BE49-F238E27FC236}">
                <a16:creationId xmlns:a16="http://schemas.microsoft.com/office/drawing/2014/main" id="{6E6697F7-23A1-178C-BC33-8222F7E122B9}"/>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b="-2"/>
          <a:stretch/>
        </p:blipFill>
        <p:spPr>
          <a:xfrm rot="16200000">
            <a:off x="8814981" y="-269358"/>
            <a:ext cx="2923891" cy="3462607"/>
          </a:xfrm>
          <a:prstGeom prst="rect">
            <a:avLst/>
          </a:prstGeom>
        </p:spPr>
      </p:pic>
      <p:sp>
        <p:nvSpPr>
          <p:cNvPr id="58" name="Arrow: U-Turn 57">
            <a:extLst>
              <a:ext uri="{FF2B5EF4-FFF2-40B4-BE49-F238E27FC236}">
                <a16:creationId xmlns:a16="http://schemas.microsoft.com/office/drawing/2014/main" id="{A0BFA189-ECF9-C816-61FA-F4FAF0F3EA8A}"/>
              </a:ext>
              <a:ext uri="{C183D7F6-B498-43B3-948B-1728B52AA6E4}">
                <adec:decorative xmlns:adec="http://schemas.microsoft.com/office/drawing/2017/decorative" val="1"/>
              </a:ext>
            </a:extLst>
          </p:cNvPr>
          <p:cNvSpPr/>
          <p:nvPr/>
        </p:nvSpPr>
        <p:spPr bwMode="auto">
          <a:xfrm rot="5400000" flipH="1">
            <a:off x="8543020" y="3094622"/>
            <a:ext cx="241748" cy="3745140"/>
          </a:xfrm>
          <a:prstGeom prst="uturnArrow">
            <a:avLst>
              <a:gd name="adj1" fmla="val 25000"/>
              <a:gd name="adj2" fmla="val 0"/>
              <a:gd name="adj3" fmla="val 0"/>
              <a:gd name="adj4" fmla="val 50000"/>
              <a:gd name="adj5" fmla="val 7496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grpSp>
        <p:nvGrpSpPr>
          <p:cNvPr id="59" name="Group 58" descr="The image shows a section from a Microsoft Office application. The section displayed is part of the file menu, which includes options for managing documents. The options listed are: Home (highlighted in red), New, Open, Get Add-ins, Info, Save a Copy (highlighted in red), Save as Adobe PDF, and Print.">
            <a:extLst>
              <a:ext uri="{FF2B5EF4-FFF2-40B4-BE49-F238E27FC236}">
                <a16:creationId xmlns:a16="http://schemas.microsoft.com/office/drawing/2014/main" id="{C4CF746E-6D53-71A8-79EE-DC71188F86A3}"/>
              </a:ext>
            </a:extLst>
          </p:cNvPr>
          <p:cNvGrpSpPr/>
          <p:nvPr/>
        </p:nvGrpSpPr>
        <p:grpSpPr>
          <a:xfrm>
            <a:off x="7250133" y="300130"/>
            <a:ext cx="1908380" cy="4548094"/>
            <a:chOff x="6742249" y="300130"/>
            <a:chExt cx="1908380" cy="4548094"/>
          </a:xfrm>
        </p:grpSpPr>
        <p:sp>
          <p:nvSpPr>
            <p:cNvPr id="60" name="Arrow: U-Turn 59">
              <a:extLst>
                <a:ext uri="{FF2B5EF4-FFF2-40B4-BE49-F238E27FC236}">
                  <a16:creationId xmlns:a16="http://schemas.microsoft.com/office/drawing/2014/main" id="{CC47DA49-B2DD-7ED5-7545-4B419FB927F8}"/>
                </a:ext>
              </a:extLst>
            </p:cNvPr>
            <p:cNvSpPr/>
            <p:nvPr/>
          </p:nvSpPr>
          <p:spPr bwMode="auto">
            <a:xfrm flipH="1">
              <a:off x="6748205" y="300130"/>
              <a:ext cx="1902424" cy="3163925"/>
            </a:xfrm>
            <a:prstGeom prst="uturnArrow">
              <a:avLst>
                <a:gd name="adj1" fmla="val 25000"/>
                <a:gd name="adj2" fmla="val 0"/>
                <a:gd name="adj3" fmla="val 54757"/>
                <a:gd name="adj4" fmla="val 11787"/>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61" name="Arrow: Bent 60">
              <a:extLst>
                <a:ext uri="{FF2B5EF4-FFF2-40B4-BE49-F238E27FC236}">
                  <a16:creationId xmlns:a16="http://schemas.microsoft.com/office/drawing/2014/main" id="{F4606CA2-CC8A-28DE-277B-0E3D0A6C0931}"/>
                </a:ext>
              </a:extLst>
            </p:cNvPr>
            <p:cNvSpPr/>
            <p:nvPr/>
          </p:nvSpPr>
          <p:spPr bwMode="auto">
            <a:xfrm rot="10800000" flipH="1">
              <a:off x="6742249" y="2482217"/>
              <a:ext cx="554870" cy="2366007"/>
            </a:xfrm>
            <a:prstGeom prst="bentArrow">
              <a:avLst>
                <a:gd name="adj1" fmla="val 25000"/>
                <a:gd name="adj2" fmla="val 0"/>
                <a:gd name="adj3" fmla="val 25000"/>
                <a:gd name="adj4" fmla="val 48905"/>
              </a:avLst>
            </a:prstGeom>
            <a:ln w="603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grpSp>
          <p:nvGrpSpPr>
            <p:cNvPr id="62" name="Group 61">
              <a:extLst>
                <a:ext uri="{FF2B5EF4-FFF2-40B4-BE49-F238E27FC236}">
                  <a16:creationId xmlns:a16="http://schemas.microsoft.com/office/drawing/2014/main" id="{17A54A13-CECC-8530-2470-20BC1171BAF6}"/>
                </a:ext>
              </a:extLst>
            </p:cNvPr>
            <p:cNvGrpSpPr/>
            <p:nvPr/>
          </p:nvGrpSpPr>
          <p:grpSpPr>
            <a:xfrm>
              <a:off x="6919098" y="451723"/>
              <a:ext cx="1560638" cy="4234403"/>
              <a:chOff x="9855197" y="1475201"/>
              <a:chExt cx="1589540" cy="4312823"/>
            </a:xfrm>
          </p:grpSpPr>
          <p:sp>
            <p:nvSpPr>
              <p:cNvPr id="63" name="Rectangle: Rounded Corners 62">
                <a:extLst>
                  <a:ext uri="{FF2B5EF4-FFF2-40B4-BE49-F238E27FC236}">
                    <a16:creationId xmlns:a16="http://schemas.microsoft.com/office/drawing/2014/main" id="{68E51E06-E73E-0C28-51D3-5A47CA80DDCE}"/>
                  </a:ext>
                </a:extLst>
              </p:cNvPr>
              <p:cNvSpPr/>
              <p:nvPr/>
            </p:nvSpPr>
            <p:spPr bwMode="auto">
              <a:xfrm>
                <a:off x="9855197" y="1475201"/>
                <a:ext cx="1589540" cy="4312823"/>
              </a:xfrm>
              <a:prstGeom prst="roundRect">
                <a:avLst>
                  <a:gd name="adj" fmla="val 889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Microsoft JhengHei" panose="020B0604030504040204" pitchFamily="34" charset="-120"/>
                </a:endParaRPr>
              </a:p>
            </p:txBody>
          </p:sp>
          <p:pic>
            <p:nvPicPr>
              <p:cNvPr id="64" name="Picture 63">
                <a:extLst>
                  <a:ext uri="{FF2B5EF4-FFF2-40B4-BE49-F238E27FC236}">
                    <a16:creationId xmlns:a16="http://schemas.microsoft.com/office/drawing/2014/main" id="{A7B326BF-525E-F20C-0E3E-10C2EE2AED23}"/>
                  </a:ext>
                </a:extLst>
              </p:cNvPr>
              <p:cNvPicPr>
                <a:picLocks noChangeAspect="1"/>
              </p:cNvPicPr>
              <p:nvPr/>
            </p:nvPicPr>
            <p:blipFill>
              <a:blip r:embed="rId4"/>
              <a:srcRect l="773" r="773"/>
              <a:stretch/>
            </p:blipFill>
            <p:spPr>
              <a:xfrm>
                <a:off x="9960743" y="1588966"/>
                <a:ext cx="1378449" cy="4085294"/>
              </a:xfrm>
              <a:prstGeom prst="roundRect">
                <a:avLst>
                  <a:gd name="adj" fmla="val 6110"/>
                </a:avLst>
              </a:prstGeom>
              <a:effectLst>
                <a:outerShdw blurRad="127000" algn="ctr" rotWithShape="0">
                  <a:prstClr val="black">
                    <a:alpha val="10000"/>
                  </a:prstClr>
                </a:outerShdw>
              </a:effectLst>
            </p:spPr>
          </p:pic>
        </p:grpSp>
      </p:grpSp>
      <p:sp>
        <p:nvSpPr>
          <p:cNvPr id="68" name="Arrow: U-Turn 67">
            <a:extLst>
              <a:ext uri="{FF2B5EF4-FFF2-40B4-BE49-F238E27FC236}">
                <a16:creationId xmlns:a16="http://schemas.microsoft.com/office/drawing/2014/main" id="{1AA0984F-C172-7F03-FBF6-83E5A31C1FF7}"/>
              </a:ext>
              <a:ext uri="{C183D7F6-B498-43B3-948B-1728B52AA6E4}">
                <adec:decorative xmlns:adec="http://schemas.microsoft.com/office/drawing/2017/decorative" val="1"/>
              </a:ext>
            </a:extLst>
          </p:cNvPr>
          <p:cNvSpPr/>
          <p:nvPr/>
        </p:nvSpPr>
        <p:spPr bwMode="auto">
          <a:xfrm rot="10800000" flipH="1">
            <a:off x="9158513" y="1429804"/>
            <a:ext cx="2686051" cy="3163925"/>
          </a:xfrm>
          <a:prstGeom prst="uturnArrow">
            <a:avLst>
              <a:gd name="adj1" fmla="val 25000"/>
              <a:gd name="adj2" fmla="val 0"/>
              <a:gd name="adj3" fmla="val 53255"/>
              <a:gd name="adj4" fmla="val 7873"/>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graphicFrame>
        <p:nvGraphicFramePr>
          <p:cNvPr id="69" name="Table 354">
            <a:extLst>
              <a:ext uri="{FF2B5EF4-FFF2-40B4-BE49-F238E27FC236}">
                <a16:creationId xmlns:a16="http://schemas.microsoft.com/office/drawing/2014/main" id="{07216A24-20DE-063A-9E76-AFFDE627F42A}"/>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103496327"/>
              </p:ext>
            </p:extLst>
          </p:nvPr>
        </p:nvGraphicFramePr>
        <p:xfrm>
          <a:off x="709157" y="1430429"/>
          <a:ext cx="6142580" cy="3358895"/>
        </p:xfrm>
        <a:graphic>
          <a:graphicData uri="http://schemas.openxmlformats.org/drawingml/2006/table">
            <a:tbl>
              <a:tblPr firstRow="1" bandRow="1">
                <a:tableStyleId>{5C22544A-7EE6-4342-B048-85BDC9FD1C3A}</a:tableStyleId>
              </a:tblPr>
              <a:tblGrid>
                <a:gridCol w="400506">
                  <a:extLst>
                    <a:ext uri="{9D8B030D-6E8A-4147-A177-3AD203B41FA5}">
                      <a16:colId xmlns:a16="http://schemas.microsoft.com/office/drawing/2014/main" val="774820194"/>
                    </a:ext>
                  </a:extLst>
                </a:gridCol>
                <a:gridCol w="5742074">
                  <a:extLst>
                    <a:ext uri="{9D8B030D-6E8A-4147-A177-3AD203B41FA5}">
                      <a16:colId xmlns:a16="http://schemas.microsoft.com/office/drawing/2014/main" val="4243873998"/>
                    </a:ext>
                  </a:extLst>
                </a:gridCol>
              </a:tblGrid>
              <a:tr h="10171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2000" b="1" i="0" u="none" strike="noStrike" cap="none" normalizeH="0" baseline="0" noProof="0" dirty="0">
                          <a:ln>
                            <a:noFill/>
                          </a:ln>
                          <a:solidFill>
                            <a:schemeClr val="accent2"/>
                          </a:solidFill>
                          <a:effectLst/>
                          <a:uLnTx/>
                          <a:uFillTx/>
                          <a:latin typeface="Segoe UI" panose="020B0502040204020203" pitchFamily="34" charset="0"/>
                          <a:ea typeface="Microsoft JhengHei" panose="020B0604030504040204" pitchFamily="34" charset="-120"/>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1600" b="1" i="0" u="none" strike="noStrike" cap="none" normalizeH="0" baseline="0" noProof="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rPr>
                        <a:t>開啟 Microsoft PowerPoin「Explore AI_Presentation」</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775403">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2000" b="1" i="0" u="none" strike="noStrike" cap="none" normalizeH="0" baseline="0" dirty="0">
                          <a:ln>
                            <a:noFill/>
                          </a:ln>
                          <a:solidFill>
                            <a:schemeClr val="accent2"/>
                          </a:solidFill>
                          <a:effectLst/>
                          <a:uLnTx/>
                          <a:uFillTx/>
                          <a:latin typeface="Segoe UI" panose="020B0502040204020203" pitchFamily="34" charset="0"/>
                          <a:ea typeface="Microsoft JhengHei" panose="020B0604030504040204" pitchFamily="34" charset="-120"/>
                          <a:cs typeface="Segoe UI"/>
                        </a:rPr>
                        <a:t>2</a:t>
                      </a: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1600" b="1" i="0" u="none" strike="noStrike" cap="none" normalizeH="0" baseline="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rPr>
                        <a:t>按照這些步驟建立檔案副本讓您編輯：</a:t>
                      </a:r>
                    </a:p>
                  </a:txBody>
                  <a:tcPr marL="137160" marT="18288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228556"/>
                  </a:ext>
                </a:extLst>
              </a:tr>
              <a:tr h="1566313">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dirty="0">
                        <a:ln>
                          <a:noFill/>
                        </a:ln>
                        <a:solidFill>
                          <a:schemeClr val="accent2"/>
                        </a:solidFill>
                        <a:effectLst/>
                        <a:uLnTx/>
                        <a:uFillTx/>
                        <a:latin typeface="Segoe UI" panose="020B0502040204020203" pitchFamily="34" charset="0"/>
                        <a:ea typeface="Microsoft JhengHei" panose="020B0604030504040204" pitchFamily="34" charset="-120"/>
                        <a:cs typeface="Segoe UI"/>
                      </a:endParaRP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zh-TW" sz="1400" baseline="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檔案</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zh-TW" sz="1400" baseline="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儲存副本</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zh-TW" sz="1400" baseline="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在「另存新檔」方塊中在檔案名稱加入姓氏或姓名開頭</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zh-TW" sz="1400" baseline="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選取儲存</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dirty="0">
                        <a:ln>
                          <a:noFill/>
                        </a:ln>
                        <a:solidFill>
                          <a:schemeClr val="tx1"/>
                        </a:solidFill>
                        <a:effectLst/>
                        <a:uLnTx/>
                        <a:uFillTx/>
                        <a:latin typeface="Segoe UI" panose="020B0502040204020203" pitchFamily="34" charset="0"/>
                        <a:ea typeface="Microsoft JhengHei" panose="020B0604030504040204" pitchFamily="34" charset="-120"/>
                        <a:cs typeface="Segoe UI"/>
                      </a:endParaRPr>
                    </a:p>
                  </a:txBody>
                  <a:tcPr marL="13716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70" name="Picture 69">
            <a:extLst>
              <a:ext uri="{FF2B5EF4-FFF2-40B4-BE49-F238E27FC236}">
                <a16:creationId xmlns:a16="http://schemas.microsoft.com/office/drawing/2014/main" id="{18A027D8-7F61-29A4-4089-10734672E65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47820" t="78444" r="37401"/>
          <a:stretch/>
        </p:blipFill>
        <p:spPr>
          <a:xfrm flipH="1">
            <a:off x="10918156" y="3850640"/>
            <a:ext cx="843044" cy="692291"/>
          </a:xfrm>
          <a:prstGeom prst="roundRect">
            <a:avLst>
              <a:gd name="adj" fmla="val 26604"/>
            </a:avLst>
          </a:prstGeom>
        </p:spPr>
      </p:pic>
      <p:pic>
        <p:nvPicPr>
          <p:cNvPr id="71" name="Picture 70">
            <a:extLst>
              <a:ext uri="{FF2B5EF4-FFF2-40B4-BE49-F238E27FC236}">
                <a16:creationId xmlns:a16="http://schemas.microsoft.com/office/drawing/2014/main" id="{3D314FAC-6545-2368-5620-A2D684ECCFA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37272" t="78874" r="53355" b="4479"/>
          <a:stretch/>
        </p:blipFill>
        <p:spPr>
          <a:xfrm rot="15977627">
            <a:off x="9292829" y="3972059"/>
            <a:ext cx="572650" cy="572650"/>
          </a:xfrm>
          <a:custGeom>
            <a:avLst/>
            <a:gdLst>
              <a:gd name="connsiteX0" fmla="*/ 1646928 w 4572001"/>
              <a:gd name="connsiteY0" fmla="*/ 0 h 4572000"/>
              <a:gd name="connsiteX1" fmla="*/ 2925075 w 4572001"/>
              <a:gd name="connsiteY1" fmla="*/ 0 h 4572000"/>
              <a:gd name="connsiteX2" fmla="*/ 4572001 w 4572001"/>
              <a:gd name="connsiteY2" fmla="*/ 1646926 h 4572000"/>
              <a:gd name="connsiteX3" fmla="*/ 4572001 w 4572001"/>
              <a:gd name="connsiteY3" fmla="*/ 2925074 h 4572000"/>
              <a:gd name="connsiteX4" fmla="*/ 2925075 w 4572001"/>
              <a:gd name="connsiteY4" fmla="*/ 4572000 h 4572000"/>
              <a:gd name="connsiteX5" fmla="*/ 1646928 w 4572001"/>
              <a:gd name="connsiteY5" fmla="*/ 4572000 h 4572000"/>
              <a:gd name="connsiteX6" fmla="*/ 0 w 4572001"/>
              <a:gd name="connsiteY6" fmla="*/ 2925074 h 4572000"/>
              <a:gd name="connsiteX7" fmla="*/ 0 w 4572001"/>
              <a:gd name="connsiteY7" fmla="*/ 1646926 h 4572000"/>
              <a:gd name="connsiteX8" fmla="*/ 1646928 w 4572001"/>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1" h="4572000">
                <a:moveTo>
                  <a:pt x="1646928" y="0"/>
                </a:moveTo>
                <a:lnTo>
                  <a:pt x="2925075" y="0"/>
                </a:lnTo>
                <a:cubicBezTo>
                  <a:pt x="3834647" y="0"/>
                  <a:pt x="4572001" y="737354"/>
                  <a:pt x="4572001" y="1646926"/>
                </a:cubicBezTo>
                <a:lnTo>
                  <a:pt x="4572001" y="2925074"/>
                </a:lnTo>
                <a:cubicBezTo>
                  <a:pt x="4572001" y="3834646"/>
                  <a:pt x="3834647" y="4572000"/>
                  <a:pt x="2925075" y="4572000"/>
                </a:cubicBezTo>
                <a:lnTo>
                  <a:pt x="1646928" y="4572000"/>
                </a:lnTo>
                <a:cubicBezTo>
                  <a:pt x="737356" y="4572000"/>
                  <a:pt x="0" y="3834646"/>
                  <a:pt x="0" y="2925074"/>
                </a:cubicBezTo>
                <a:lnTo>
                  <a:pt x="0" y="1646926"/>
                </a:lnTo>
                <a:cubicBezTo>
                  <a:pt x="0" y="737354"/>
                  <a:pt x="737356" y="0"/>
                  <a:pt x="1646928" y="0"/>
                </a:cubicBezTo>
                <a:close/>
              </a:path>
            </a:pathLst>
          </a:custGeom>
        </p:spPr>
      </p:pic>
      <p:sp>
        <p:nvSpPr>
          <p:cNvPr id="3" name="TextBox 2">
            <a:extLst>
              <a:ext uri="{FF2B5EF4-FFF2-40B4-BE49-F238E27FC236}">
                <a16:creationId xmlns:a16="http://schemas.microsoft.com/office/drawing/2014/main" id="{788A399E-F76A-C319-F848-CF1C5FC03FDE}"/>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pic>
        <p:nvPicPr>
          <p:cNvPr id="7" name="Picture 6" descr="A red line with a white background&#10;&#10;AI-generated content may be incorrect.">
            <a:extLst>
              <a:ext uri="{FF2B5EF4-FFF2-40B4-BE49-F238E27FC236}">
                <a16:creationId xmlns:a16="http://schemas.microsoft.com/office/drawing/2014/main" id="{984601E3-F7DA-FA5C-D4BD-5E1F0DE8BCDF}"/>
              </a:ext>
            </a:extLst>
          </p:cNvPr>
          <p:cNvPicPr>
            <a:picLocks noChangeAspect="1"/>
          </p:cNvPicPr>
          <p:nvPr/>
        </p:nvPicPr>
        <p:blipFill>
          <a:blip r:embed="rId6"/>
          <a:srcRect t="63996"/>
          <a:stretch/>
        </p:blipFill>
        <p:spPr>
          <a:xfrm>
            <a:off x="5507818" y="5291155"/>
            <a:ext cx="6610074" cy="777234"/>
          </a:xfrm>
          <a:prstGeom prst="rect">
            <a:avLst/>
          </a:prstGeom>
        </p:spPr>
      </p:pic>
    </p:spTree>
    <p:extLst>
      <p:ext uri="{BB962C8B-B14F-4D97-AF65-F5344CB8AC3E}">
        <p14:creationId xmlns:p14="http://schemas.microsoft.com/office/powerpoint/2010/main" val="1723482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6DCD-8F8E-AFD7-95D4-E9614CA164CE}"/>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E577CCF-2FCD-77BF-B9AB-E3BCE5399B8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0" name="Picture 29">
              <a:extLst>
                <a:ext uri="{FF2B5EF4-FFF2-40B4-BE49-F238E27FC236}">
                  <a16:creationId xmlns:a16="http://schemas.microsoft.com/office/drawing/2014/main" id="{71EE6E72-9CFB-CA59-55ED-E1AAA23E5186}"/>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3" name="Straight Connector 32">
              <a:extLst>
                <a:ext uri="{FF2B5EF4-FFF2-40B4-BE49-F238E27FC236}">
                  <a16:creationId xmlns:a16="http://schemas.microsoft.com/office/drawing/2014/main" id="{CF3D090E-E62B-47B6-ECB2-015D707C953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Rounded Rectangle 24_1">
            <a:extLst>
              <a:ext uri="{FF2B5EF4-FFF2-40B4-BE49-F238E27FC236}">
                <a16:creationId xmlns:a16="http://schemas.microsoft.com/office/drawing/2014/main" id="{AAB009CF-C34E-F5DB-C1DD-C6F9BA42452C}"/>
              </a:ext>
              <a:ext uri="{C183D7F6-B498-43B3-948B-1728B52AA6E4}">
                <adec:decorative xmlns:adec="http://schemas.microsoft.com/office/drawing/2017/decorative" val="1"/>
              </a:ext>
            </a:extLst>
          </p:cNvPr>
          <p:cNvSpPr>
            <a:spLocks/>
          </p:cNvSpPr>
          <p:nvPr/>
        </p:nvSpPr>
        <p:spPr bwMode="auto">
          <a:xfrm>
            <a:off x="588963" y="1585897"/>
            <a:ext cx="11017250" cy="4350765"/>
          </a:xfrm>
          <a:prstGeom prst="roundRect">
            <a:avLst>
              <a:gd name="adj" fmla="val 3598"/>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noProof="0">
              <a:ln>
                <a:noFill/>
              </a:ln>
              <a:solidFill>
                <a:srgbClr val="0078D4"/>
              </a:solidFill>
              <a:effectLst/>
              <a:uLnTx/>
              <a:uFillTx/>
              <a:latin typeface="Segoe UI" panose="020B0502040204020203" pitchFamily="34" charset="0"/>
              <a:ea typeface="Microsoft JhengHei" panose="020B0604030504040204" pitchFamily="34" charset="-120"/>
              <a:cs typeface="+mn-cs"/>
            </a:endParaRPr>
          </a:p>
        </p:txBody>
      </p:sp>
      <p:sp>
        <p:nvSpPr>
          <p:cNvPr id="12" name="Rounded Rectangle 3_1">
            <a:extLst>
              <a:ext uri="{FF2B5EF4-FFF2-40B4-BE49-F238E27FC236}">
                <a16:creationId xmlns:a16="http://schemas.microsoft.com/office/drawing/2014/main" id="{3EB4CBAD-50C1-2DCF-2185-B0E151BAA456}"/>
              </a:ext>
              <a:ext uri="{C183D7F6-B498-43B3-948B-1728B52AA6E4}">
                <adec:decorative xmlns:adec="http://schemas.microsoft.com/office/drawing/2017/decorative" val="1"/>
              </a:ext>
            </a:extLst>
          </p:cNvPr>
          <p:cNvSpPr>
            <a:spLocks/>
          </p:cNvSpPr>
          <p:nvPr/>
        </p:nvSpPr>
        <p:spPr>
          <a:xfrm>
            <a:off x="726123" y="2831768"/>
            <a:ext cx="10742930" cy="2967734"/>
          </a:xfrm>
          <a:prstGeom prst="roundRect">
            <a:avLst>
              <a:gd name="adj" fmla="val 378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2" name="Title 1">
            <a:extLst>
              <a:ext uri="{FF2B5EF4-FFF2-40B4-BE49-F238E27FC236}">
                <a16:creationId xmlns:a16="http://schemas.microsoft.com/office/drawing/2014/main" id="{34124C6C-58EB-86CA-9383-58BEFD500C38}"/>
              </a:ext>
            </a:extLst>
          </p:cNvPr>
          <p:cNvSpPr>
            <a:spLocks noGrp="1"/>
          </p:cNvSpPr>
          <p:nvPr>
            <p:ph type="title"/>
          </p:nvPr>
        </p:nvSpPr>
        <p:spPr>
          <a:xfrm>
            <a:off x="588263" y="644013"/>
            <a:ext cx="11018520" cy="492443"/>
          </a:xfrm>
        </p:spPr>
        <p:txBody>
          <a:bodyPr/>
          <a:lstStyle/>
          <a:p>
            <a:r>
              <a:rPr lang="zh-TW" b="1" dirty="0">
                <a:latin typeface="Segoe UI" panose="020B0502040204020203" pitchFamily="34" charset="0"/>
                <a:ea typeface="Microsoft JhengHei" panose="020B0604030504040204" pitchFamily="34" charset="-120"/>
              </a:rPr>
              <a:t>單元 2：定義想法並設定內容</a:t>
            </a:r>
          </a:p>
        </p:txBody>
      </p:sp>
      <p:sp>
        <p:nvSpPr>
          <p:cNvPr id="11" name="Rounded Rectangle 3_1">
            <a:extLst>
              <a:ext uri="{FF2B5EF4-FFF2-40B4-BE49-F238E27FC236}">
                <a16:creationId xmlns:a16="http://schemas.microsoft.com/office/drawing/2014/main" id="{5C86E689-3057-F24F-D2E5-F2A6A7A41131}"/>
              </a:ext>
            </a:extLst>
          </p:cNvPr>
          <p:cNvSpPr>
            <a:spLocks/>
          </p:cNvSpPr>
          <p:nvPr/>
        </p:nvSpPr>
        <p:spPr>
          <a:xfrm>
            <a:off x="726123" y="1723057"/>
            <a:ext cx="10742930" cy="971551"/>
          </a:xfrm>
          <a:prstGeom prst="roundRect">
            <a:avLst>
              <a:gd name="adj" fmla="val 12325"/>
            </a:avLst>
          </a:prstGeom>
          <a:gradFill flip="none" rotWithShape="1">
            <a:gsLst>
              <a:gs pos="50000">
                <a:schemeClr val="accent1">
                  <a:alpha val="10000"/>
                </a:schemeClr>
              </a:gs>
              <a:gs pos="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lang="zh-TW" sz="2000" b="0" i="0" dirty="0">
                <a:solidFill>
                  <a:schemeClr val="tx1"/>
                </a:solidFill>
                <a:effectLst/>
                <a:latin typeface="Segoe UI" panose="020B0502040204020203" pitchFamily="34" charset="0"/>
                <a:ea typeface="Microsoft JhengHei" panose="020B0604030504040204" pitchFamily="34" charset="-120"/>
              </a:rPr>
              <a:t>在此練習中我們將練習為 AI 生成的目的地定義想法並使其更精準</a:t>
            </a:r>
          </a:p>
        </p:txBody>
      </p:sp>
      <p:sp>
        <p:nvSpPr>
          <p:cNvPr id="29" name="TextBox 28">
            <a:extLst>
              <a:ext uri="{FF2B5EF4-FFF2-40B4-BE49-F238E27FC236}">
                <a16:creationId xmlns:a16="http://schemas.microsoft.com/office/drawing/2014/main" id="{2E5DE1D9-1890-C7BB-89B2-8540018369E7}"/>
              </a:ext>
            </a:extLst>
          </p:cNvPr>
          <p:cNvSpPr txBox="1"/>
          <p:nvPr/>
        </p:nvSpPr>
        <p:spPr>
          <a:xfrm>
            <a:off x="863283" y="3002318"/>
            <a:ext cx="9527916" cy="307777"/>
          </a:xfrm>
          <a:prstGeom prst="rect">
            <a:avLst/>
          </a:prstGeom>
          <a:noFill/>
        </p:spPr>
        <p:txBody>
          <a:bodyPr wrap="square" lIns="0" tIns="0" rIns="0" bIns="0">
            <a:spAutoFit/>
          </a:bodyPr>
          <a:lstStyle/>
          <a:p>
            <a:pPr marL="0" indent="0">
              <a:buNone/>
            </a:pPr>
            <a:r>
              <a:rPr lang="zh-TW" sz="2000" dirty="0">
                <a:latin typeface="Segoe UI" panose="020B0502040204020203" pitchFamily="34" charset="0"/>
                <a:ea typeface="Microsoft JhengHei" panose="020B0604030504040204" pitchFamily="34" charset="-120"/>
              </a:rPr>
              <a:t>按照單元 2 的步驟為理想目的地設立舞台</a:t>
            </a:r>
          </a:p>
        </p:txBody>
      </p:sp>
      <p:sp>
        <p:nvSpPr>
          <p:cNvPr id="61" name="Rectangle: Rounded Corners 60">
            <a:extLst>
              <a:ext uri="{FF2B5EF4-FFF2-40B4-BE49-F238E27FC236}">
                <a16:creationId xmlns:a16="http://schemas.microsoft.com/office/drawing/2014/main" id="{A8064FAB-DDC2-C7C6-E00E-75EBFA48C450}"/>
              </a:ext>
            </a:extLst>
          </p:cNvPr>
          <p:cNvSpPr>
            <a:spLocks/>
          </p:cNvSpPr>
          <p:nvPr/>
        </p:nvSpPr>
        <p:spPr bwMode="auto">
          <a:xfrm>
            <a:off x="863283"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zh-TW" sz="1800" dirty="0">
                <a:solidFill>
                  <a:schemeClr val="tx1"/>
                </a:solidFill>
                <a:latin typeface="Segoe UI" panose="020B0502040204020203" pitchFamily="34" charset="0"/>
                <a:ea typeface="Microsoft JhengHei" panose="020B0604030504040204" pitchFamily="34" charset="-120"/>
              </a:rPr>
              <a:t>使用角色型提示</a:t>
            </a:r>
          </a:p>
        </p:txBody>
      </p:sp>
      <p:sp>
        <p:nvSpPr>
          <p:cNvPr id="62" name="Rectangle: Rounded Corners 61">
            <a:extLst>
              <a:ext uri="{FF2B5EF4-FFF2-40B4-BE49-F238E27FC236}">
                <a16:creationId xmlns:a16="http://schemas.microsoft.com/office/drawing/2014/main" id="{B1224EFF-DCC6-2569-3B30-4E18CEABC455}"/>
              </a:ext>
            </a:extLst>
          </p:cNvPr>
          <p:cNvSpPr>
            <a:spLocks/>
          </p:cNvSpPr>
          <p:nvPr/>
        </p:nvSpPr>
        <p:spPr bwMode="auto">
          <a:xfrm>
            <a:off x="4397481"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zh-TW" sz="1800" dirty="0">
                <a:solidFill>
                  <a:schemeClr val="tx1"/>
                </a:solidFill>
                <a:latin typeface="Segoe UI" panose="020B0502040204020203" pitchFamily="34" charset="0"/>
                <a:ea typeface="Microsoft JhengHei" panose="020B0604030504040204" pitchFamily="34" charset="-120"/>
              </a:rPr>
              <a:t>定義想法</a:t>
            </a:r>
          </a:p>
        </p:txBody>
      </p:sp>
      <p:sp>
        <p:nvSpPr>
          <p:cNvPr id="63" name="Rectangle: Rounded Corners 62">
            <a:extLst>
              <a:ext uri="{FF2B5EF4-FFF2-40B4-BE49-F238E27FC236}">
                <a16:creationId xmlns:a16="http://schemas.microsoft.com/office/drawing/2014/main" id="{17E7CCCD-C9F6-6E51-ABBA-26BA0F7B974C}"/>
              </a:ext>
            </a:extLst>
          </p:cNvPr>
          <p:cNvSpPr>
            <a:spLocks/>
          </p:cNvSpPr>
          <p:nvPr/>
        </p:nvSpPr>
        <p:spPr bwMode="auto">
          <a:xfrm>
            <a:off x="7931679"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zh-TW" sz="1800" dirty="0">
                <a:solidFill>
                  <a:schemeClr val="tx1"/>
                </a:solidFill>
                <a:latin typeface="Segoe UI" panose="020B0502040204020203" pitchFamily="34" charset="0"/>
                <a:ea typeface="Microsoft JhengHei" panose="020B0604030504040204" pitchFamily="34" charset="-120"/>
              </a:rPr>
              <a:t>介紹想法</a:t>
            </a:r>
          </a:p>
        </p:txBody>
      </p:sp>
      <p:grpSp>
        <p:nvGrpSpPr>
          <p:cNvPr id="37" name="Group 36">
            <a:extLst>
              <a:ext uri="{FF2B5EF4-FFF2-40B4-BE49-F238E27FC236}">
                <a16:creationId xmlns:a16="http://schemas.microsoft.com/office/drawing/2014/main" id="{8E88E68A-210A-2ED8-71E7-89967FC1628B}"/>
              </a:ext>
              <a:ext uri="{C183D7F6-B498-43B3-948B-1728B52AA6E4}">
                <adec:decorative xmlns:adec="http://schemas.microsoft.com/office/drawing/2017/decorative" val="1"/>
              </a:ext>
            </a:extLst>
          </p:cNvPr>
          <p:cNvGrpSpPr>
            <a:grpSpLocks/>
          </p:cNvGrpSpPr>
          <p:nvPr/>
        </p:nvGrpSpPr>
        <p:grpSpPr>
          <a:xfrm>
            <a:off x="2241762" y="3696486"/>
            <a:ext cx="640080" cy="640080"/>
            <a:chOff x="547424" y="4293480"/>
            <a:chExt cx="640026" cy="657416"/>
          </a:xfrm>
        </p:grpSpPr>
        <p:grpSp>
          <p:nvGrpSpPr>
            <p:cNvPr id="38" name="Group 37">
              <a:extLst>
                <a:ext uri="{FF2B5EF4-FFF2-40B4-BE49-F238E27FC236}">
                  <a16:creationId xmlns:a16="http://schemas.microsoft.com/office/drawing/2014/main" id="{5F97A3B6-8F69-DDBD-19E9-A001F1428E1E}"/>
                </a:ext>
              </a:extLst>
            </p:cNvPr>
            <p:cNvGrpSpPr/>
            <p:nvPr/>
          </p:nvGrpSpPr>
          <p:grpSpPr>
            <a:xfrm>
              <a:off x="547424" y="4293480"/>
              <a:ext cx="640026" cy="657416"/>
              <a:chOff x="987658" y="5065483"/>
              <a:chExt cx="1169054" cy="1200820"/>
            </a:xfrm>
          </p:grpSpPr>
          <p:grpSp>
            <p:nvGrpSpPr>
              <p:cNvPr id="40" name="Group 39">
                <a:extLst>
                  <a:ext uri="{FF2B5EF4-FFF2-40B4-BE49-F238E27FC236}">
                    <a16:creationId xmlns:a16="http://schemas.microsoft.com/office/drawing/2014/main" id="{2E587FC2-D45E-05EF-E19D-E274B0341A69}"/>
                  </a:ext>
                </a:extLst>
              </p:cNvPr>
              <p:cNvGrpSpPr/>
              <p:nvPr/>
            </p:nvGrpSpPr>
            <p:grpSpPr>
              <a:xfrm>
                <a:off x="987658" y="5065483"/>
                <a:ext cx="1169054" cy="1200820"/>
                <a:chOff x="6349393" y="1711575"/>
                <a:chExt cx="5590022" cy="5674618"/>
              </a:xfrm>
            </p:grpSpPr>
            <p:sp>
              <p:nvSpPr>
                <p:cNvPr id="43" name="Rounded Rectangle 3_1">
                  <a:extLst>
                    <a:ext uri="{FF2B5EF4-FFF2-40B4-BE49-F238E27FC236}">
                      <a16:creationId xmlns:a16="http://schemas.microsoft.com/office/drawing/2014/main" id="{98A54EC7-0555-29D6-D1BC-AB9773C707CA}"/>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44" name="Rounded Rectangle 3_1">
                  <a:extLst>
                    <a:ext uri="{FF2B5EF4-FFF2-40B4-BE49-F238E27FC236}">
                      <a16:creationId xmlns:a16="http://schemas.microsoft.com/office/drawing/2014/main" id="{F8D2A1A9-CC69-B1D8-28DA-176F4C8FEC8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41" name="Rounded Rectangle 3_1">
                <a:extLst>
                  <a:ext uri="{FF2B5EF4-FFF2-40B4-BE49-F238E27FC236}">
                    <a16:creationId xmlns:a16="http://schemas.microsoft.com/office/drawing/2014/main" id="{A580D065-17A7-F408-5EFF-4780A418DD9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42" name="Rounded Rectangle 24_1">
                <a:extLst>
                  <a:ext uri="{FF2B5EF4-FFF2-40B4-BE49-F238E27FC236}">
                    <a16:creationId xmlns:a16="http://schemas.microsoft.com/office/drawing/2014/main" id="{17F873A6-21DA-9FF4-C7A6-803E3B1E235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39" name="Oval 38">
              <a:extLst>
                <a:ext uri="{FF2B5EF4-FFF2-40B4-BE49-F238E27FC236}">
                  <a16:creationId xmlns:a16="http://schemas.microsoft.com/office/drawing/2014/main" id="{876DD28C-1C2A-4618-0012-BE38AFFA32D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zh-TW" sz="2800">
                  <a:solidFill>
                    <a:srgbClr val="C73ECC"/>
                  </a:solidFill>
                  <a:latin typeface="Segoe UI" panose="020B0502040204020203" pitchFamily="34" charset="0"/>
                  <a:ea typeface="Microsoft JhengHei" panose="020B0604030504040204" pitchFamily="34" charset="-120"/>
                  <a:cs typeface="+mj-cs"/>
                </a:rPr>
                <a:t>1</a:t>
              </a:r>
            </a:p>
          </p:txBody>
        </p:sp>
      </p:grpSp>
      <p:grpSp>
        <p:nvGrpSpPr>
          <p:cNvPr id="45" name="Group 44">
            <a:extLst>
              <a:ext uri="{FF2B5EF4-FFF2-40B4-BE49-F238E27FC236}">
                <a16:creationId xmlns:a16="http://schemas.microsoft.com/office/drawing/2014/main" id="{68756B50-CAD6-9603-DB35-F02D3767F776}"/>
              </a:ext>
              <a:ext uri="{C183D7F6-B498-43B3-948B-1728B52AA6E4}">
                <adec:decorative xmlns:adec="http://schemas.microsoft.com/office/drawing/2017/decorative" val="1"/>
              </a:ext>
            </a:extLst>
          </p:cNvPr>
          <p:cNvGrpSpPr>
            <a:grpSpLocks/>
          </p:cNvGrpSpPr>
          <p:nvPr/>
        </p:nvGrpSpPr>
        <p:grpSpPr>
          <a:xfrm>
            <a:off x="5775960" y="3696486"/>
            <a:ext cx="640080" cy="640080"/>
            <a:chOff x="547424" y="4293480"/>
            <a:chExt cx="640026" cy="657416"/>
          </a:xfrm>
        </p:grpSpPr>
        <p:grpSp>
          <p:nvGrpSpPr>
            <p:cNvPr id="46" name="Group 45">
              <a:extLst>
                <a:ext uri="{FF2B5EF4-FFF2-40B4-BE49-F238E27FC236}">
                  <a16:creationId xmlns:a16="http://schemas.microsoft.com/office/drawing/2014/main" id="{789C7173-09CF-DCDD-5480-785A5B22BA0D}"/>
                </a:ext>
              </a:extLst>
            </p:cNvPr>
            <p:cNvGrpSpPr/>
            <p:nvPr/>
          </p:nvGrpSpPr>
          <p:grpSpPr>
            <a:xfrm>
              <a:off x="547424" y="4293480"/>
              <a:ext cx="640026" cy="657416"/>
              <a:chOff x="987658" y="5065483"/>
              <a:chExt cx="1169054" cy="1200820"/>
            </a:xfrm>
          </p:grpSpPr>
          <p:grpSp>
            <p:nvGrpSpPr>
              <p:cNvPr id="48" name="Group 47">
                <a:extLst>
                  <a:ext uri="{FF2B5EF4-FFF2-40B4-BE49-F238E27FC236}">
                    <a16:creationId xmlns:a16="http://schemas.microsoft.com/office/drawing/2014/main" id="{AA2EE6BF-4970-0887-BD35-93B8A80664A5}"/>
                  </a:ext>
                </a:extLst>
              </p:cNvPr>
              <p:cNvGrpSpPr/>
              <p:nvPr/>
            </p:nvGrpSpPr>
            <p:grpSpPr>
              <a:xfrm>
                <a:off x="987658" y="5065483"/>
                <a:ext cx="1169054" cy="1200820"/>
                <a:chOff x="6349393" y="1711575"/>
                <a:chExt cx="5590022" cy="5674618"/>
              </a:xfrm>
            </p:grpSpPr>
            <p:sp>
              <p:nvSpPr>
                <p:cNvPr id="51" name="Rounded Rectangle 3_1">
                  <a:extLst>
                    <a:ext uri="{FF2B5EF4-FFF2-40B4-BE49-F238E27FC236}">
                      <a16:creationId xmlns:a16="http://schemas.microsoft.com/office/drawing/2014/main" id="{A35D97B4-437D-8046-D2FF-80341F874AE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52" name="Rounded Rectangle 3_1">
                  <a:extLst>
                    <a:ext uri="{FF2B5EF4-FFF2-40B4-BE49-F238E27FC236}">
                      <a16:creationId xmlns:a16="http://schemas.microsoft.com/office/drawing/2014/main" id="{4AD1020C-5272-E46F-EF00-0F301D54EC9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49" name="Rounded Rectangle 3_1">
                <a:extLst>
                  <a:ext uri="{FF2B5EF4-FFF2-40B4-BE49-F238E27FC236}">
                    <a16:creationId xmlns:a16="http://schemas.microsoft.com/office/drawing/2014/main" id="{5203F818-3EF0-6C00-E3B3-74853B1772C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50" name="Rounded Rectangle 24_1">
                <a:extLst>
                  <a:ext uri="{FF2B5EF4-FFF2-40B4-BE49-F238E27FC236}">
                    <a16:creationId xmlns:a16="http://schemas.microsoft.com/office/drawing/2014/main" id="{A638494C-9383-02CB-6027-9A51B2D9EED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47" name="Oval 46">
              <a:extLst>
                <a:ext uri="{FF2B5EF4-FFF2-40B4-BE49-F238E27FC236}">
                  <a16:creationId xmlns:a16="http://schemas.microsoft.com/office/drawing/2014/main" id="{1A0497BA-8369-FFAF-8E48-8BCB6E2638C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zh-TW" sz="2800">
                  <a:solidFill>
                    <a:srgbClr val="C73ECC"/>
                  </a:solidFill>
                  <a:latin typeface="Segoe UI" panose="020B0502040204020203" pitchFamily="34" charset="0"/>
                  <a:ea typeface="Microsoft JhengHei" panose="020B0604030504040204" pitchFamily="34" charset="-120"/>
                  <a:cs typeface="+mj-cs"/>
                </a:rPr>
                <a:t>2</a:t>
              </a:r>
            </a:p>
          </p:txBody>
        </p:sp>
      </p:grpSp>
      <p:grpSp>
        <p:nvGrpSpPr>
          <p:cNvPr id="53" name="Group 52">
            <a:extLst>
              <a:ext uri="{FF2B5EF4-FFF2-40B4-BE49-F238E27FC236}">
                <a16:creationId xmlns:a16="http://schemas.microsoft.com/office/drawing/2014/main" id="{5A0EB94F-2E0F-74C9-97BC-1FE07E308EF2}"/>
              </a:ext>
              <a:ext uri="{C183D7F6-B498-43B3-948B-1728B52AA6E4}">
                <adec:decorative xmlns:adec="http://schemas.microsoft.com/office/drawing/2017/decorative" val="1"/>
              </a:ext>
            </a:extLst>
          </p:cNvPr>
          <p:cNvGrpSpPr>
            <a:grpSpLocks/>
          </p:cNvGrpSpPr>
          <p:nvPr/>
        </p:nvGrpSpPr>
        <p:grpSpPr>
          <a:xfrm>
            <a:off x="9310157" y="3696486"/>
            <a:ext cx="640080" cy="640080"/>
            <a:chOff x="547424" y="4293480"/>
            <a:chExt cx="640026" cy="657416"/>
          </a:xfrm>
        </p:grpSpPr>
        <p:grpSp>
          <p:nvGrpSpPr>
            <p:cNvPr id="54" name="Group 53">
              <a:extLst>
                <a:ext uri="{FF2B5EF4-FFF2-40B4-BE49-F238E27FC236}">
                  <a16:creationId xmlns:a16="http://schemas.microsoft.com/office/drawing/2014/main" id="{7AF02629-9DBA-18F7-F4C6-760E6BFC5ED5}"/>
                </a:ext>
              </a:extLst>
            </p:cNvPr>
            <p:cNvGrpSpPr/>
            <p:nvPr/>
          </p:nvGrpSpPr>
          <p:grpSpPr>
            <a:xfrm>
              <a:off x="547424" y="4293480"/>
              <a:ext cx="640026" cy="657416"/>
              <a:chOff x="987658" y="5065483"/>
              <a:chExt cx="1169054" cy="1200820"/>
            </a:xfrm>
          </p:grpSpPr>
          <p:grpSp>
            <p:nvGrpSpPr>
              <p:cNvPr id="56" name="Group 55">
                <a:extLst>
                  <a:ext uri="{FF2B5EF4-FFF2-40B4-BE49-F238E27FC236}">
                    <a16:creationId xmlns:a16="http://schemas.microsoft.com/office/drawing/2014/main" id="{016F9DE3-0FB4-B2C9-B6E0-84B7DE6F9108}"/>
                  </a:ext>
                </a:extLst>
              </p:cNvPr>
              <p:cNvGrpSpPr/>
              <p:nvPr/>
            </p:nvGrpSpPr>
            <p:grpSpPr>
              <a:xfrm>
                <a:off x="987658" y="5065483"/>
                <a:ext cx="1169054" cy="1200820"/>
                <a:chOff x="6349393" y="1711575"/>
                <a:chExt cx="5590022" cy="5674618"/>
              </a:xfrm>
            </p:grpSpPr>
            <p:sp>
              <p:nvSpPr>
                <p:cNvPr id="59" name="Rounded Rectangle 3_1">
                  <a:extLst>
                    <a:ext uri="{FF2B5EF4-FFF2-40B4-BE49-F238E27FC236}">
                      <a16:creationId xmlns:a16="http://schemas.microsoft.com/office/drawing/2014/main" id="{068FFEE0-54C3-3378-F34E-6219EF844FC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60" name="Rounded Rectangle 3_1">
                  <a:extLst>
                    <a:ext uri="{FF2B5EF4-FFF2-40B4-BE49-F238E27FC236}">
                      <a16:creationId xmlns:a16="http://schemas.microsoft.com/office/drawing/2014/main" id="{E24D7774-5FE3-3CE9-AF84-615231B6CA7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57" name="Rounded Rectangle 3_1">
                <a:extLst>
                  <a:ext uri="{FF2B5EF4-FFF2-40B4-BE49-F238E27FC236}">
                    <a16:creationId xmlns:a16="http://schemas.microsoft.com/office/drawing/2014/main" id="{08C2C357-DD81-1B6A-C316-B0945FAA3C4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58" name="Rounded Rectangle 24_1">
                <a:extLst>
                  <a:ext uri="{FF2B5EF4-FFF2-40B4-BE49-F238E27FC236}">
                    <a16:creationId xmlns:a16="http://schemas.microsoft.com/office/drawing/2014/main" id="{3C5EAA9A-F3C2-22B4-9884-8201FECBB361}"/>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55" name="Oval 54">
              <a:extLst>
                <a:ext uri="{FF2B5EF4-FFF2-40B4-BE49-F238E27FC236}">
                  <a16:creationId xmlns:a16="http://schemas.microsoft.com/office/drawing/2014/main" id="{100E9DAF-1F63-92C3-6265-4966D487405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zh-TW" sz="2800">
                  <a:solidFill>
                    <a:srgbClr val="C73ECC"/>
                  </a:solidFill>
                  <a:latin typeface="Segoe UI" panose="020B0502040204020203" pitchFamily="34" charset="0"/>
                  <a:ea typeface="Microsoft JhengHei" panose="020B0604030504040204" pitchFamily="34" charset="-120"/>
                  <a:cs typeface="+mj-cs"/>
                </a:rPr>
                <a:t>3</a:t>
              </a:r>
            </a:p>
          </p:txBody>
        </p:sp>
      </p:grpSp>
      <p:pic>
        <p:nvPicPr>
          <p:cNvPr id="75" name="Picture 74">
            <a:extLst>
              <a:ext uri="{FF2B5EF4-FFF2-40B4-BE49-F238E27FC236}">
                <a16:creationId xmlns:a16="http://schemas.microsoft.com/office/drawing/2014/main" id="{5A66E461-D096-8CED-DE1F-B20F55B365F6}"/>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35814" t="56855" r="33629" b="4007"/>
          <a:stretch/>
        </p:blipFill>
        <p:spPr>
          <a:xfrm rot="10800000" flipH="1" flipV="1">
            <a:off x="0" y="5493392"/>
            <a:ext cx="1892301" cy="1364608"/>
          </a:xfrm>
          <a:custGeom>
            <a:avLst/>
            <a:gdLst>
              <a:gd name="connsiteX0" fmla="*/ 0 w 1892301"/>
              <a:gd name="connsiteY0" fmla="*/ 0 h 1364608"/>
              <a:gd name="connsiteX1" fmla="*/ 1892301 w 1892301"/>
              <a:gd name="connsiteY1" fmla="*/ 0 h 1364608"/>
              <a:gd name="connsiteX2" fmla="*/ 1892301 w 1892301"/>
              <a:gd name="connsiteY2" fmla="*/ 1364608 h 1364608"/>
              <a:gd name="connsiteX3" fmla="*/ 0 w 1892301"/>
              <a:gd name="connsiteY3" fmla="*/ 1364608 h 1364608"/>
            </a:gdLst>
            <a:ahLst/>
            <a:cxnLst>
              <a:cxn ang="0">
                <a:pos x="connsiteX0" y="connsiteY0"/>
              </a:cxn>
              <a:cxn ang="0">
                <a:pos x="connsiteX1" y="connsiteY1"/>
              </a:cxn>
              <a:cxn ang="0">
                <a:pos x="connsiteX2" y="connsiteY2"/>
              </a:cxn>
              <a:cxn ang="0">
                <a:pos x="connsiteX3" y="connsiteY3"/>
              </a:cxn>
            </a:cxnLst>
            <a:rect l="l" t="t" r="r" b="b"/>
            <a:pathLst>
              <a:path w="1892301" h="1364608">
                <a:moveTo>
                  <a:pt x="0" y="0"/>
                </a:moveTo>
                <a:lnTo>
                  <a:pt x="1892301" y="0"/>
                </a:lnTo>
                <a:lnTo>
                  <a:pt x="1892301" y="1364608"/>
                </a:lnTo>
                <a:lnTo>
                  <a:pt x="0" y="1364608"/>
                </a:lnTo>
                <a:close/>
              </a:path>
            </a:pathLst>
          </a:custGeom>
        </p:spPr>
      </p:pic>
      <p:sp>
        <p:nvSpPr>
          <p:cNvPr id="3" name="TextBox 2">
            <a:extLst>
              <a:ext uri="{FF2B5EF4-FFF2-40B4-BE49-F238E27FC236}">
                <a16:creationId xmlns:a16="http://schemas.microsoft.com/office/drawing/2014/main" id="{00E60298-9E52-1662-D7BC-76E8489C303C}"/>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30121343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E50CC160-8E57-E8B5-E8B6-7B8F0D82A9A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63" name="Picture 62">
              <a:extLst>
                <a:ext uri="{FF2B5EF4-FFF2-40B4-BE49-F238E27FC236}">
                  <a16:creationId xmlns:a16="http://schemas.microsoft.com/office/drawing/2014/main" id="{37857D64-C9E3-3BC4-F8C8-575018A58259}"/>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4" name="Straight Connector 63">
              <a:extLst>
                <a:ext uri="{FF2B5EF4-FFF2-40B4-BE49-F238E27FC236}">
                  <a16:creationId xmlns:a16="http://schemas.microsoft.com/office/drawing/2014/main" id="{9B0C6730-2C4E-7D50-B839-B85769E8D340}"/>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1" name="Picture 60">
            <a:extLst>
              <a:ext uri="{FF2B5EF4-FFF2-40B4-BE49-F238E27FC236}">
                <a16:creationId xmlns:a16="http://schemas.microsoft.com/office/drawing/2014/main" id="{22971CDE-B07D-9CDF-4B52-BAD052D883AC}"/>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45399" b="823"/>
          <a:stretch/>
        </p:blipFill>
        <p:spPr>
          <a:xfrm rot="16200000" flipH="1" flipV="1">
            <a:off x="-1195391" y="4624390"/>
            <a:ext cx="3429001" cy="1038225"/>
          </a:xfrm>
          <a:prstGeom prst="rect">
            <a:avLst/>
          </a:prstGeom>
        </p:spPr>
      </p:pic>
      <p:sp>
        <p:nvSpPr>
          <p:cNvPr id="2" name="Title 1">
            <a:extLst>
              <a:ext uri="{FF2B5EF4-FFF2-40B4-BE49-F238E27FC236}">
                <a16:creationId xmlns:a16="http://schemas.microsoft.com/office/drawing/2014/main" id="{62463341-77C6-C8FA-8657-4A8E2AB6A0C0}"/>
              </a:ext>
            </a:extLst>
          </p:cNvPr>
          <p:cNvSpPr>
            <a:spLocks noGrp="1"/>
          </p:cNvSpPr>
          <p:nvPr>
            <p:ph type="title"/>
          </p:nvPr>
        </p:nvSpPr>
        <p:spPr>
          <a:xfrm>
            <a:off x="588963" y="722672"/>
            <a:ext cx="11017250" cy="492443"/>
          </a:xfrm>
        </p:spPr>
        <p:txBody>
          <a:bodyPr/>
          <a:lstStyle/>
          <a:p>
            <a:r>
              <a:rPr lang="zh-TW" b="1" dirty="0">
                <a:latin typeface="Segoe UI Semibold" panose="020B0702040204020203" pitchFamily="34" charset="0"/>
                <a:ea typeface="Microsoft JhengHei" panose="020B0604030504040204" pitchFamily="34" charset="-120"/>
              </a:rPr>
              <a:t>單元 2：建立自己的角色型提示來定義體驗設計師</a:t>
            </a:r>
          </a:p>
        </p:txBody>
      </p:sp>
      <p:sp>
        <p:nvSpPr>
          <p:cNvPr id="11" name="Rectangle: Rounded Corners 10">
            <a:extLst>
              <a:ext uri="{FF2B5EF4-FFF2-40B4-BE49-F238E27FC236}">
                <a16:creationId xmlns:a16="http://schemas.microsoft.com/office/drawing/2014/main" id="{1BD5906F-F755-193D-25DC-F1EBE042F0B9}"/>
              </a:ext>
              <a:ext uri="{C183D7F6-B498-43B3-948B-1728B52AA6E4}">
                <adec:decorative xmlns:adec="http://schemas.microsoft.com/office/drawing/2017/decorative" val="1"/>
              </a:ext>
            </a:extLst>
          </p:cNvPr>
          <p:cNvSpPr>
            <a:spLocks/>
          </p:cNvSpPr>
          <p:nvPr/>
        </p:nvSpPr>
        <p:spPr bwMode="auto">
          <a:xfrm>
            <a:off x="588963"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12" name="Rectangle: Rounded Corners 11">
            <a:extLst>
              <a:ext uri="{FF2B5EF4-FFF2-40B4-BE49-F238E27FC236}">
                <a16:creationId xmlns:a16="http://schemas.microsoft.com/office/drawing/2014/main" id="{D65D443B-DEA5-7B76-BB7A-23FC1F6757C8}"/>
              </a:ext>
              <a:ext uri="{C183D7F6-B498-43B3-948B-1728B52AA6E4}">
                <adec:decorative xmlns:adec="http://schemas.microsoft.com/office/drawing/2017/decorative" val="1"/>
              </a:ext>
            </a:extLst>
          </p:cNvPr>
          <p:cNvSpPr>
            <a:spLocks/>
          </p:cNvSpPr>
          <p:nvPr/>
        </p:nvSpPr>
        <p:spPr bwMode="auto">
          <a:xfrm>
            <a:off x="3377565"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13" name="Rectangle: Rounded Corners 12">
            <a:extLst>
              <a:ext uri="{FF2B5EF4-FFF2-40B4-BE49-F238E27FC236}">
                <a16:creationId xmlns:a16="http://schemas.microsoft.com/office/drawing/2014/main" id="{8832FAF4-599B-328C-172B-E0934D1D07C7}"/>
              </a:ext>
              <a:ext uri="{C183D7F6-B498-43B3-948B-1728B52AA6E4}">
                <adec:decorative xmlns:adec="http://schemas.microsoft.com/office/drawing/2017/decorative" val="1"/>
              </a:ext>
            </a:extLst>
          </p:cNvPr>
          <p:cNvSpPr>
            <a:spLocks/>
          </p:cNvSpPr>
          <p:nvPr/>
        </p:nvSpPr>
        <p:spPr bwMode="auto">
          <a:xfrm>
            <a:off x="6166167"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14" name="Rectangle: Rounded Corners 13">
            <a:extLst>
              <a:ext uri="{FF2B5EF4-FFF2-40B4-BE49-F238E27FC236}">
                <a16:creationId xmlns:a16="http://schemas.microsoft.com/office/drawing/2014/main" id="{6E808A71-9AC7-E5BD-DF4B-52CB736832CF}"/>
              </a:ext>
              <a:ext uri="{C183D7F6-B498-43B3-948B-1728B52AA6E4}">
                <adec:decorative xmlns:adec="http://schemas.microsoft.com/office/drawing/2017/decorative" val="1"/>
              </a:ext>
            </a:extLst>
          </p:cNvPr>
          <p:cNvSpPr>
            <a:spLocks/>
          </p:cNvSpPr>
          <p:nvPr/>
        </p:nvSpPr>
        <p:spPr bwMode="auto">
          <a:xfrm>
            <a:off x="8954770"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16" name="TextBox 15">
            <a:extLst>
              <a:ext uri="{FF2B5EF4-FFF2-40B4-BE49-F238E27FC236}">
                <a16:creationId xmlns:a16="http://schemas.microsoft.com/office/drawing/2014/main" id="{970E7840-CC8F-B0F9-F773-120441E54BFE}"/>
              </a:ext>
            </a:extLst>
          </p:cNvPr>
          <p:cNvSpPr txBox="1"/>
          <p:nvPr/>
        </p:nvSpPr>
        <p:spPr>
          <a:xfrm>
            <a:off x="765493" y="2693854"/>
            <a:ext cx="2298382" cy="1477328"/>
          </a:xfrm>
          <a:prstGeom prst="rect">
            <a:avLst/>
          </a:prstGeom>
          <a:noFill/>
        </p:spPr>
        <p:txBody>
          <a:bodyPr wrap="square" lIns="0" tIns="0" rIns="0" bIns="0">
            <a:spAutoFit/>
          </a:bodyPr>
          <a:lstStyle/>
          <a:p>
            <a:pPr marL="0" indent="0" algn="ctr">
              <a:spcAft>
                <a:spcPts val="0"/>
              </a:spcAft>
              <a:buNone/>
            </a:pPr>
            <a:r>
              <a:rPr lang="zh-TW" sz="1600" dirty="0">
                <a:latin typeface="Segoe UI" panose="020B0502040204020203" pitchFamily="34" charset="0"/>
                <a:ea typeface="Microsoft JhengHei" panose="020B0604030504040204" pitchFamily="34" charset="-120"/>
              </a:rPr>
              <a:t>您是一位出色的體驗式設計師，並具備能打造出沉浸式體驗的獨特才能，您的作品不只能啟發觀眾感官，更能將他們傳送到充滿純粹魔法色彩的世界</a:t>
            </a:r>
          </a:p>
        </p:txBody>
      </p:sp>
      <p:sp>
        <p:nvSpPr>
          <p:cNvPr id="17" name="TextBox 16">
            <a:extLst>
              <a:ext uri="{FF2B5EF4-FFF2-40B4-BE49-F238E27FC236}">
                <a16:creationId xmlns:a16="http://schemas.microsoft.com/office/drawing/2014/main" id="{60BC54BD-8DF6-3116-EB97-6CC7F1D111AA}"/>
              </a:ext>
            </a:extLst>
          </p:cNvPr>
          <p:cNvSpPr txBox="1"/>
          <p:nvPr/>
        </p:nvSpPr>
        <p:spPr>
          <a:xfrm>
            <a:off x="3554095" y="2693854"/>
            <a:ext cx="2298382" cy="1231106"/>
          </a:xfrm>
          <a:prstGeom prst="rect">
            <a:avLst/>
          </a:prstGeom>
          <a:noFill/>
        </p:spPr>
        <p:txBody>
          <a:bodyPr wrap="square" lIns="0" tIns="0" rIns="0" bIns="0">
            <a:spAutoFit/>
          </a:bodyPr>
          <a:lstStyle/>
          <a:p>
            <a:pPr marL="0" indent="0" algn="ctr">
              <a:spcAft>
                <a:spcPts val="0"/>
              </a:spcAft>
              <a:buNone/>
            </a:pPr>
            <a:r>
              <a:rPr lang="zh-TW" sz="1600" dirty="0">
                <a:latin typeface="Segoe UI" panose="020B0502040204020203" pitchFamily="34" charset="0"/>
                <a:ea typeface="Microsoft JhengHei" panose="020B0604030504040204" pitchFamily="34" charset="-120"/>
              </a:rPr>
              <a:t>藉由巧妙的結合動人心弦的聲音、充滿魅力的視覺，以及精心安排的環境條件，您能創作出既使人愉快又引人深思的絕妙旅程</a:t>
            </a:r>
          </a:p>
        </p:txBody>
      </p:sp>
      <p:sp>
        <p:nvSpPr>
          <p:cNvPr id="18" name="TextBox 17">
            <a:extLst>
              <a:ext uri="{FF2B5EF4-FFF2-40B4-BE49-F238E27FC236}">
                <a16:creationId xmlns:a16="http://schemas.microsoft.com/office/drawing/2014/main" id="{898BEC3B-393D-5B4A-C42D-226FBD9E5DBC}"/>
              </a:ext>
            </a:extLst>
          </p:cNvPr>
          <p:cNvSpPr txBox="1"/>
          <p:nvPr/>
        </p:nvSpPr>
        <p:spPr>
          <a:xfrm>
            <a:off x="6342697" y="2693854"/>
            <a:ext cx="2298382" cy="1477328"/>
          </a:xfrm>
          <a:prstGeom prst="rect">
            <a:avLst/>
          </a:prstGeom>
          <a:noFill/>
        </p:spPr>
        <p:txBody>
          <a:bodyPr wrap="square" lIns="0" tIns="0" rIns="0" bIns="0">
            <a:spAutoFit/>
          </a:bodyPr>
          <a:lstStyle/>
          <a:p>
            <a:pPr marL="0" indent="0" algn="ctr">
              <a:spcAft>
                <a:spcPts val="0"/>
              </a:spcAft>
              <a:buNone/>
            </a:pPr>
            <a:r>
              <a:rPr lang="zh-TW" sz="1600" dirty="0">
                <a:latin typeface="Segoe UI" panose="020B0502040204020203" pitchFamily="34" charset="0"/>
                <a:ea typeface="Microsoft JhengHei" panose="020B0604030504040204" pitchFamily="34" charset="-120"/>
              </a:rPr>
              <a:t>在您構想出激發想像力的大膽主意時，您的創意沒有極限，您又能同時妥善處理最細微的感官細節，完美的編織出一個主題豐富的世界 </a:t>
            </a:r>
          </a:p>
        </p:txBody>
      </p:sp>
      <p:sp>
        <p:nvSpPr>
          <p:cNvPr id="19" name="TextBox 18">
            <a:extLst>
              <a:ext uri="{FF2B5EF4-FFF2-40B4-BE49-F238E27FC236}">
                <a16:creationId xmlns:a16="http://schemas.microsoft.com/office/drawing/2014/main" id="{98F00AD8-8B86-47DF-8F68-1DDB8579B6DB}"/>
              </a:ext>
            </a:extLst>
          </p:cNvPr>
          <p:cNvSpPr txBox="1"/>
          <p:nvPr/>
        </p:nvSpPr>
        <p:spPr>
          <a:xfrm>
            <a:off x="9131300" y="2693854"/>
            <a:ext cx="2298382" cy="1723549"/>
          </a:xfrm>
          <a:prstGeom prst="rect">
            <a:avLst/>
          </a:prstGeom>
          <a:noFill/>
        </p:spPr>
        <p:txBody>
          <a:bodyPr wrap="square" lIns="0" tIns="0" rIns="0" bIns="0">
            <a:spAutoFit/>
          </a:bodyPr>
          <a:lstStyle/>
          <a:p>
            <a:pPr marL="0" indent="0" algn="ctr">
              <a:spcAft>
                <a:spcPts val="0"/>
              </a:spcAft>
              <a:buNone/>
            </a:pPr>
            <a:r>
              <a:rPr lang="zh-TW" sz="1600" dirty="0">
                <a:latin typeface="Segoe UI" panose="020B0502040204020203" pitchFamily="34" charset="0"/>
                <a:ea typeface="Microsoft JhengHei" panose="020B0604030504040204" pitchFamily="34" charset="-120"/>
              </a:rPr>
              <a:t>藉由您處理各種感官的出色能力，您可以打造出令人難忘的體驗，將使用者包覆在各種感官的交響曲內，使他們深深著迷、</a:t>
            </a:r>
            <a:br>
              <a:rPr lang="en-US" altLang="zh-TW" sz="1600" dirty="0">
                <a:latin typeface="Segoe UI" panose="020B0502040204020203" pitchFamily="34" charset="0"/>
                <a:ea typeface="Microsoft JhengHei" panose="020B0604030504040204" pitchFamily="34" charset="-120"/>
              </a:rPr>
            </a:br>
            <a:r>
              <a:rPr lang="zh-TW" sz="1600" dirty="0">
                <a:latin typeface="Segoe UI" panose="020B0502040204020203" pitchFamily="34" charset="0"/>
                <a:ea typeface="Microsoft JhengHei" panose="020B0604030504040204" pitchFamily="34" charset="-120"/>
              </a:rPr>
              <a:t>欣喜雀躍、魂牽夢縈。</a:t>
            </a:r>
            <a:br>
              <a:rPr lang="en-US" altLang="zh-TW" sz="1600" dirty="0">
                <a:latin typeface="Segoe UI" panose="020B0502040204020203" pitchFamily="34" charset="0"/>
                <a:ea typeface="Microsoft JhengHei" panose="020B0604030504040204" pitchFamily="34" charset="-120"/>
              </a:rPr>
            </a:br>
            <a:r>
              <a:rPr lang="zh-TW" sz="1600" dirty="0">
                <a:latin typeface="Segoe UI" panose="020B0502040204020203" pitchFamily="34" charset="0"/>
                <a:ea typeface="Microsoft JhengHei" panose="020B0604030504040204" pitchFamily="34" charset="-120"/>
              </a:rPr>
              <a:t>您將協助打造全新體驗</a:t>
            </a:r>
          </a:p>
        </p:txBody>
      </p:sp>
      <p:grpSp>
        <p:nvGrpSpPr>
          <p:cNvPr id="21" name="Group 20">
            <a:extLst>
              <a:ext uri="{FF2B5EF4-FFF2-40B4-BE49-F238E27FC236}">
                <a16:creationId xmlns:a16="http://schemas.microsoft.com/office/drawing/2014/main" id="{D80A41B2-CAF4-D0D0-6A3C-21159D427248}"/>
              </a:ext>
              <a:ext uri="{C183D7F6-B498-43B3-948B-1728B52AA6E4}">
                <adec:decorative xmlns:adec="http://schemas.microsoft.com/office/drawing/2017/decorative" val="1"/>
              </a:ext>
            </a:extLst>
          </p:cNvPr>
          <p:cNvGrpSpPr>
            <a:grpSpLocks/>
          </p:cNvGrpSpPr>
          <p:nvPr/>
        </p:nvGrpSpPr>
        <p:grpSpPr>
          <a:xfrm>
            <a:off x="1548924" y="1805940"/>
            <a:ext cx="731520" cy="731520"/>
            <a:chOff x="547424" y="4293480"/>
            <a:chExt cx="640026" cy="657416"/>
          </a:xfrm>
        </p:grpSpPr>
        <p:grpSp>
          <p:nvGrpSpPr>
            <p:cNvPr id="23" name="Group 22">
              <a:extLst>
                <a:ext uri="{FF2B5EF4-FFF2-40B4-BE49-F238E27FC236}">
                  <a16:creationId xmlns:a16="http://schemas.microsoft.com/office/drawing/2014/main" id="{56103A20-9F2E-94E3-1A1E-1951DBE8EE10}"/>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ECE143A1-B01B-9435-72EB-5273716524D8}"/>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73FB63C0-EC38-1082-86BB-7EB1006800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29" name="Rounded Rectangle 3_1">
                  <a:extLst>
                    <a:ext uri="{FF2B5EF4-FFF2-40B4-BE49-F238E27FC236}">
                      <a16:creationId xmlns:a16="http://schemas.microsoft.com/office/drawing/2014/main" id="{013D557C-342F-AE22-D2C5-46D79291938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26" name="Rounded Rectangle 3_1">
                <a:extLst>
                  <a:ext uri="{FF2B5EF4-FFF2-40B4-BE49-F238E27FC236}">
                    <a16:creationId xmlns:a16="http://schemas.microsoft.com/office/drawing/2014/main" id="{5FE8046D-6F20-E695-AA71-620194714A1A}"/>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27" name="Rounded Rectangle 24_1">
                <a:extLst>
                  <a:ext uri="{FF2B5EF4-FFF2-40B4-BE49-F238E27FC236}">
                    <a16:creationId xmlns:a16="http://schemas.microsoft.com/office/drawing/2014/main" id="{5CC510D2-FD0A-2367-8578-6C5FEF8FEB5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24" name="Oval 23">
              <a:extLst>
                <a:ext uri="{FF2B5EF4-FFF2-40B4-BE49-F238E27FC236}">
                  <a16:creationId xmlns:a16="http://schemas.microsoft.com/office/drawing/2014/main" id="{5BB6F68C-9607-243A-2BE6-41980429BE0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dirty="0">
                <a:ln>
                  <a:noFill/>
                </a:ln>
                <a:solidFill>
                  <a:srgbClr val="C73ECC"/>
                </a:solidFill>
                <a:effectLst/>
                <a:uLnTx/>
                <a:uFillTx/>
                <a:latin typeface="Segoe UI" panose="020B0502040204020203" pitchFamily="34" charset="0"/>
                <a:ea typeface="Microsoft JhengHei" panose="020B0604030504040204" pitchFamily="34" charset="-120"/>
                <a:cs typeface="Segoe UI" pitchFamily="34" charset="0"/>
              </a:endParaRPr>
            </a:p>
          </p:txBody>
        </p:sp>
      </p:grpSp>
      <p:grpSp>
        <p:nvGrpSpPr>
          <p:cNvPr id="30" name="Group 29">
            <a:extLst>
              <a:ext uri="{FF2B5EF4-FFF2-40B4-BE49-F238E27FC236}">
                <a16:creationId xmlns:a16="http://schemas.microsoft.com/office/drawing/2014/main" id="{C129564A-3A59-DA6D-AA6D-A3A8B4DFC16E}"/>
              </a:ext>
              <a:ext uri="{C183D7F6-B498-43B3-948B-1728B52AA6E4}">
                <adec:decorative xmlns:adec="http://schemas.microsoft.com/office/drawing/2017/decorative" val="1"/>
              </a:ext>
            </a:extLst>
          </p:cNvPr>
          <p:cNvGrpSpPr>
            <a:grpSpLocks/>
          </p:cNvGrpSpPr>
          <p:nvPr/>
        </p:nvGrpSpPr>
        <p:grpSpPr>
          <a:xfrm>
            <a:off x="4337526" y="1805940"/>
            <a:ext cx="731520" cy="731520"/>
            <a:chOff x="547424" y="4293480"/>
            <a:chExt cx="640026" cy="657416"/>
          </a:xfrm>
        </p:grpSpPr>
        <p:grpSp>
          <p:nvGrpSpPr>
            <p:cNvPr id="31" name="Group 30">
              <a:extLst>
                <a:ext uri="{FF2B5EF4-FFF2-40B4-BE49-F238E27FC236}">
                  <a16:creationId xmlns:a16="http://schemas.microsoft.com/office/drawing/2014/main" id="{97D335C5-3F28-4F2B-B541-A3AC1CEE16F0}"/>
                </a:ext>
              </a:extLst>
            </p:cNvPr>
            <p:cNvGrpSpPr/>
            <p:nvPr/>
          </p:nvGrpSpPr>
          <p:grpSpPr>
            <a:xfrm>
              <a:off x="547424" y="4293480"/>
              <a:ext cx="640026" cy="657416"/>
              <a:chOff x="987658" y="5065483"/>
              <a:chExt cx="1169054" cy="1200820"/>
            </a:xfrm>
          </p:grpSpPr>
          <p:grpSp>
            <p:nvGrpSpPr>
              <p:cNvPr id="33" name="Group 32">
                <a:extLst>
                  <a:ext uri="{FF2B5EF4-FFF2-40B4-BE49-F238E27FC236}">
                    <a16:creationId xmlns:a16="http://schemas.microsoft.com/office/drawing/2014/main" id="{0B2E2A1B-9A93-4721-0783-8C9880B1B378}"/>
                  </a:ext>
                </a:extLst>
              </p:cNvPr>
              <p:cNvGrpSpPr/>
              <p:nvPr/>
            </p:nvGrpSpPr>
            <p:grpSpPr>
              <a:xfrm>
                <a:off x="987658" y="5065483"/>
                <a:ext cx="1169054" cy="1200820"/>
                <a:chOff x="6349393" y="1711575"/>
                <a:chExt cx="5590022" cy="5674618"/>
              </a:xfrm>
            </p:grpSpPr>
            <p:sp>
              <p:nvSpPr>
                <p:cNvPr id="36" name="Rounded Rectangle 3_1">
                  <a:extLst>
                    <a:ext uri="{FF2B5EF4-FFF2-40B4-BE49-F238E27FC236}">
                      <a16:creationId xmlns:a16="http://schemas.microsoft.com/office/drawing/2014/main" id="{B82E940B-7E92-E4A8-3A82-0BDBFEA537AC}"/>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7" name="Rounded Rectangle 3_1">
                  <a:extLst>
                    <a:ext uri="{FF2B5EF4-FFF2-40B4-BE49-F238E27FC236}">
                      <a16:creationId xmlns:a16="http://schemas.microsoft.com/office/drawing/2014/main" id="{C428EC18-B4CA-E49D-73E8-D15D4BC6FFB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34" name="Rounded Rectangle 3_1">
                <a:extLst>
                  <a:ext uri="{FF2B5EF4-FFF2-40B4-BE49-F238E27FC236}">
                    <a16:creationId xmlns:a16="http://schemas.microsoft.com/office/drawing/2014/main" id="{BD00BE54-B757-C7B7-7815-ABFAA5D51F7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5" name="Rounded Rectangle 24_1">
                <a:extLst>
                  <a:ext uri="{FF2B5EF4-FFF2-40B4-BE49-F238E27FC236}">
                    <a16:creationId xmlns:a16="http://schemas.microsoft.com/office/drawing/2014/main" id="{CFAB3B7E-7BA0-A647-BFBB-9DE14373863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32" name="Oval 31">
              <a:extLst>
                <a:ext uri="{FF2B5EF4-FFF2-40B4-BE49-F238E27FC236}">
                  <a16:creationId xmlns:a16="http://schemas.microsoft.com/office/drawing/2014/main" id="{F390D0F0-3A9A-39CE-20D1-E0B26481524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dirty="0">
                <a:ln>
                  <a:noFill/>
                </a:ln>
                <a:solidFill>
                  <a:srgbClr val="C73ECC"/>
                </a:solidFill>
                <a:effectLst/>
                <a:uLnTx/>
                <a:uFillTx/>
                <a:latin typeface="Segoe UI" panose="020B0502040204020203" pitchFamily="34" charset="0"/>
                <a:ea typeface="Microsoft JhengHei" panose="020B0604030504040204" pitchFamily="34" charset="-120"/>
                <a:cs typeface="Segoe UI" pitchFamily="34" charset="0"/>
              </a:endParaRPr>
            </a:p>
          </p:txBody>
        </p:sp>
      </p:grpSp>
      <p:grpSp>
        <p:nvGrpSpPr>
          <p:cNvPr id="38" name="Group 37">
            <a:extLst>
              <a:ext uri="{FF2B5EF4-FFF2-40B4-BE49-F238E27FC236}">
                <a16:creationId xmlns:a16="http://schemas.microsoft.com/office/drawing/2014/main" id="{218658A5-0656-00DE-CD1A-03007ABF76EC}"/>
              </a:ext>
              <a:ext uri="{C183D7F6-B498-43B3-948B-1728B52AA6E4}">
                <adec:decorative xmlns:adec="http://schemas.microsoft.com/office/drawing/2017/decorative" val="1"/>
              </a:ext>
            </a:extLst>
          </p:cNvPr>
          <p:cNvGrpSpPr>
            <a:grpSpLocks/>
          </p:cNvGrpSpPr>
          <p:nvPr/>
        </p:nvGrpSpPr>
        <p:grpSpPr>
          <a:xfrm>
            <a:off x="7126128" y="1805940"/>
            <a:ext cx="731520" cy="731520"/>
            <a:chOff x="547424" y="4293480"/>
            <a:chExt cx="640026" cy="657416"/>
          </a:xfrm>
        </p:grpSpPr>
        <p:grpSp>
          <p:nvGrpSpPr>
            <p:cNvPr id="39" name="Group 38">
              <a:extLst>
                <a:ext uri="{FF2B5EF4-FFF2-40B4-BE49-F238E27FC236}">
                  <a16:creationId xmlns:a16="http://schemas.microsoft.com/office/drawing/2014/main" id="{12FEC223-A0A9-E9AE-7EE6-1F38C908B744}"/>
                </a:ext>
              </a:extLst>
            </p:cNvPr>
            <p:cNvGrpSpPr/>
            <p:nvPr/>
          </p:nvGrpSpPr>
          <p:grpSpPr>
            <a:xfrm>
              <a:off x="547424" y="4293480"/>
              <a:ext cx="640026" cy="657416"/>
              <a:chOff x="987658" y="5065483"/>
              <a:chExt cx="1169054" cy="1200820"/>
            </a:xfrm>
          </p:grpSpPr>
          <p:grpSp>
            <p:nvGrpSpPr>
              <p:cNvPr id="41" name="Group 40">
                <a:extLst>
                  <a:ext uri="{FF2B5EF4-FFF2-40B4-BE49-F238E27FC236}">
                    <a16:creationId xmlns:a16="http://schemas.microsoft.com/office/drawing/2014/main" id="{B17A93A2-BB9D-DB91-FC80-623735093052}"/>
                  </a:ext>
                </a:extLst>
              </p:cNvPr>
              <p:cNvGrpSpPr/>
              <p:nvPr/>
            </p:nvGrpSpPr>
            <p:grpSpPr>
              <a:xfrm>
                <a:off x="987658" y="5065483"/>
                <a:ext cx="1169054" cy="1200820"/>
                <a:chOff x="6349393" y="1711575"/>
                <a:chExt cx="5590022" cy="5674618"/>
              </a:xfrm>
            </p:grpSpPr>
            <p:sp>
              <p:nvSpPr>
                <p:cNvPr id="44" name="Rounded Rectangle 3_1">
                  <a:extLst>
                    <a:ext uri="{FF2B5EF4-FFF2-40B4-BE49-F238E27FC236}">
                      <a16:creationId xmlns:a16="http://schemas.microsoft.com/office/drawing/2014/main" id="{E5D1029D-DCA3-99F7-3B0E-F9BE06C624B1}"/>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45" name="Rounded Rectangle 3_1">
                  <a:extLst>
                    <a:ext uri="{FF2B5EF4-FFF2-40B4-BE49-F238E27FC236}">
                      <a16:creationId xmlns:a16="http://schemas.microsoft.com/office/drawing/2014/main" id="{F706EA06-6328-6983-EDDF-4D7716618B88}"/>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42" name="Rounded Rectangle 3_1">
                <a:extLst>
                  <a:ext uri="{FF2B5EF4-FFF2-40B4-BE49-F238E27FC236}">
                    <a16:creationId xmlns:a16="http://schemas.microsoft.com/office/drawing/2014/main" id="{B48492D1-6680-F141-F576-272DA8AF23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43" name="Rounded Rectangle 24_1">
                <a:extLst>
                  <a:ext uri="{FF2B5EF4-FFF2-40B4-BE49-F238E27FC236}">
                    <a16:creationId xmlns:a16="http://schemas.microsoft.com/office/drawing/2014/main" id="{8ABF12B0-3E12-3988-D8EE-79C4E3AA497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40" name="Oval 39">
              <a:extLst>
                <a:ext uri="{FF2B5EF4-FFF2-40B4-BE49-F238E27FC236}">
                  <a16:creationId xmlns:a16="http://schemas.microsoft.com/office/drawing/2014/main" id="{CF9E395F-0753-88F1-EC75-9812F399132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dirty="0">
                <a:ln>
                  <a:noFill/>
                </a:ln>
                <a:solidFill>
                  <a:srgbClr val="C73ECC"/>
                </a:solidFill>
                <a:effectLst/>
                <a:uLnTx/>
                <a:uFillTx/>
                <a:latin typeface="Segoe UI" panose="020B0502040204020203" pitchFamily="34" charset="0"/>
                <a:ea typeface="Microsoft JhengHei" panose="020B0604030504040204" pitchFamily="34" charset="-120"/>
                <a:cs typeface="Segoe UI" pitchFamily="34" charset="0"/>
              </a:endParaRPr>
            </a:p>
          </p:txBody>
        </p:sp>
      </p:grpSp>
      <p:grpSp>
        <p:nvGrpSpPr>
          <p:cNvPr id="46" name="Group 45">
            <a:extLst>
              <a:ext uri="{FF2B5EF4-FFF2-40B4-BE49-F238E27FC236}">
                <a16:creationId xmlns:a16="http://schemas.microsoft.com/office/drawing/2014/main" id="{7A010A0A-BF43-18AB-8BB8-69C602876C3D}"/>
              </a:ext>
              <a:ext uri="{C183D7F6-B498-43B3-948B-1728B52AA6E4}">
                <adec:decorative xmlns:adec="http://schemas.microsoft.com/office/drawing/2017/decorative" val="1"/>
              </a:ext>
            </a:extLst>
          </p:cNvPr>
          <p:cNvGrpSpPr>
            <a:grpSpLocks/>
          </p:cNvGrpSpPr>
          <p:nvPr/>
        </p:nvGrpSpPr>
        <p:grpSpPr>
          <a:xfrm>
            <a:off x="9914731" y="1805940"/>
            <a:ext cx="731520" cy="731520"/>
            <a:chOff x="547424" y="4293480"/>
            <a:chExt cx="640026" cy="657416"/>
          </a:xfrm>
        </p:grpSpPr>
        <p:grpSp>
          <p:nvGrpSpPr>
            <p:cNvPr id="47" name="Group 46">
              <a:extLst>
                <a:ext uri="{FF2B5EF4-FFF2-40B4-BE49-F238E27FC236}">
                  <a16:creationId xmlns:a16="http://schemas.microsoft.com/office/drawing/2014/main" id="{AD0641A1-85E1-E8C8-FEA6-97118801E0DB}"/>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D8E9D1B2-1295-9B22-DEE3-AD5E9BEE368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6FACF41D-667B-C627-C26F-A16AF5EE85B7}"/>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53" name="Rounded Rectangle 3_1">
                  <a:extLst>
                    <a:ext uri="{FF2B5EF4-FFF2-40B4-BE49-F238E27FC236}">
                      <a16:creationId xmlns:a16="http://schemas.microsoft.com/office/drawing/2014/main" id="{86C83647-0C17-FA4B-70E4-D7999BFAF2E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50" name="Rounded Rectangle 3_1">
                <a:extLst>
                  <a:ext uri="{FF2B5EF4-FFF2-40B4-BE49-F238E27FC236}">
                    <a16:creationId xmlns:a16="http://schemas.microsoft.com/office/drawing/2014/main" id="{A3271196-F4B9-5A9B-6E3A-A69B8463D05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51" name="Rounded Rectangle 24_1">
                <a:extLst>
                  <a:ext uri="{FF2B5EF4-FFF2-40B4-BE49-F238E27FC236}">
                    <a16:creationId xmlns:a16="http://schemas.microsoft.com/office/drawing/2014/main" id="{BA70B37E-0E82-C130-09E0-9A72D76FD2C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48" name="Oval 47">
              <a:extLst>
                <a:ext uri="{FF2B5EF4-FFF2-40B4-BE49-F238E27FC236}">
                  <a16:creationId xmlns:a16="http://schemas.microsoft.com/office/drawing/2014/main" id="{3EA8B9E9-43B5-4C9F-6573-B9C2A0C18228}"/>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dirty="0">
                <a:ln>
                  <a:noFill/>
                </a:ln>
                <a:solidFill>
                  <a:srgbClr val="C73ECC"/>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56" name="brain_2">
            <a:extLst>
              <a:ext uri="{FF2B5EF4-FFF2-40B4-BE49-F238E27FC236}">
                <a16:creationId xmlns:a16="http://schemas.microsoft.com/office/drawing/2014/main" id="{45112400-1364-C7FB-DCA9-63F0119F5506}"/>
              </a:ext>
              <a:ext uri="{C183D7F6-B498-43B3-948B-1728B52AA6E4}">
                <adec:decorative xmlns:adec="http://schemas.microsoft.com/office/drawing/2017/decorative" val="1"/>
              </a:ext>
            </a:extLst>
          </p:cNvPr>
          <p:cNvSpPr>
            <a:spLocks noChangeAspect="1" noEditPoints="1"/>
          </p:cNvSpPr>
          <p:nvPr/>
        </p:nvSpPr>
        <p:spPr bwMode="auto">
          <a:xfrm>
            <a:off x="1706341" y="2032000"/>
            <a:ext cx="416686" cy="27940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57" name="Ribbon2_F19B">
            <a:extLst>
              <a:ext uri="{FF2B5EF4-FFF2-40B4-BE49-F238E27FC236}">
                <a16:creationId xmlns:a16="http://schemas.microsoft.com/office/drawing/2014/main" id="{443F0408-B34A-3C3A-BDA4-A3E76F9182A5}"/>
              </a:ext>
              <a:ext uri="{C183D7F6-B498-43B3-948B-1728B52AA6E4}">
                <adec:decorative xmlns:adec="http://schemas.microsoft.com/office/drawing/2017/decorative" val="1"/>
              </a:ext>
            </a:extLst>
          </p:cNvPr>
          <p:cNvSpPr>
            <a:spLocks noChangeAspect="1" noEditPoints="1"/>
          </p:cNvSpPr>
          <p:nvPr/>
        </p:nvSpPr>
        <p:spPr bwMode="auto">
          <a:xfrm>
            <a:off x="4570141" y="1985223"/>
            <a:ext cx="266290" cy="372954"/>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58" name="Financial_E7BB">
            <a:extLst>
              <a:ext uri="{FF2B5EF4-FFF2-40B4-BE49-F238E27FC236}">
                <a16:creationId xmlns:a16="http://schemas.microsoft.com/office/drawing/2014/main" id="{6CFC2639-DB51-83EB-8375-6E086168E1F6}"/>
              </a:ext>
              <a:ext uri="{C183D7F6-B498-43B3-948B-1728B52AA6E4}">
                <adec:decorative xmlns:adec="http://schemas.microsoft.com/office/drawing/2017/decorative" val="1"/>
              </a:ext>
            </a:extLst>
          </p:cNvPr>
          <p:cNvSpPr>
            <a:spLocks noChangeAspect="1" noEditPoints="1"/>
          </p:cNvSpPr>
          <p:nvPr/>
        </p:nvSpPr>
        <p:spPr bwMode="auto">
          <a:xfrm>
            <a:off x="7327946" y="2025458"/>
            <a:ext cx="327884" cy="29248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60" name="Teamwork_EA12">
            <a:extLst>
              <a:ext uri="{FF2B5EF4-FFF2-40B4-BE49-F238E27FC236}">
                <a16:creationId xmlns:a16="http://schemas.microsoft.com/office/drawing/2014/main" id="{EF11EE24-7C8C-B953-36AC-2CA4F73C0B40}"/>
              </a:ext>
              <a:ext uri="{C183D7F6-B498-43B3-948B-1728B52AA6E4}">
                <adec:decorative xmlns:adec="http://schemas.microsoft.com/office/drawing/2017/decorative" val="1"/>
              </a:ext>
            </a:extLst>
          </p:cNvPr>
          <p:cNvSpPr>
            <a:spLocks noChangeAspect="1" noEditPoints="1"/>
          </p:cNvSpPr>
          <p:nvPr/>
        </p:nvSpPr>
        <p:spPr bwMode="auto">
          <a:xfrm>
            <a:off x="10109767" y="2006600"/>
            <a:ext cx="341448" cy="330200"/>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3" name="TextBox 2">
            <a:extLst>
              <a:ext uri="{FF2B5EF4-FFF2-40B4-BE49-F238E27FC236}">
                <a16:creationId xmlns:a16="http://schemas.microsoft.com/office/drawing/2014/main" id="{6496654A-7CCD-333C-78D9-63AFBDBC9D69}"/>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5864025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FB0FF-9B62-DDF3-19D3-60B581588766}"/>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C8396861-8317-9782-735D-A3608A43AC4C}"/>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50" name="Picture 49">
              <a:extLst>
                <a:ext uri="{FF2B5EF4-FFF2-40B4-BE49-F238E27FC236}">
                  <a16:creationId xmlns:a16="http://schemas.microsoft.com/office/drawing/2014/main" id="{9F012753-CC5C-341E-455B-F758E37EF7A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0" name="Straight Connector 59">
              <a:extLst>
                <a:ext uri="{FF2B5EF4-FFF2-40B4-BE49-F238E27FC236}">
                  <a16:creationId xmlns:a16="http://schemas.microsoft.com/office/drawing/2014/main" id="{46C7DED1-F693-E899-42BB-1F7C0226A914}"/>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7D8D95F5-5398-116D-9528-09AF3F25C3DD}"/>
              </a:ext>
              <a:ext uri="{C183D7F6-B498-43B3-948B-1728B52AA6E4}">
                <adec:decorative xmlns:adec="http://schemas.microsoft.com/office/drawing/2017/decorative" val="1"/>
              </a:ext>
            </a:extLst>
          </p:cNvPr>
          <p:cNvCxnSpPr>
            <a:cxnSpLocks/>
          </p:cNvCxnSpPr>
          <p:nvPr/>
        </p:nvCxnSpPr>
        <p:spPr>
          <a:xfrm>
            <a:off x="856708" y="1805940"/>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A892FA-240F-8A27-BD0E-33D6BE1CB0C6}"/>
              </a:ext>
            </a:extLst>
          </p:cNvPr>
          <p:cNvSpPr>
            <a:spLocks noGrp="1"/>
          </p:cNvSpPr>
          <p:nvPr>
            <p:ph type="title"/>
          </p:nvPr>
        </p:nvSpPr>
        <p:spPr>
          <a:xfrm>
            <a:off x="588963" y="850489"/>
            <a:ext cx="11017250" cy="492443"/>
          </a:xfrm>
        </p:spPr>
        <p:txBody>
          <a:bodyPr wrap="square">
            <a:spAutoFit/>
          </a:bodyPr>
          <a:lstStyle/>
          <a:p>
            <a:r>
              <a:rPr lang="zh-TW" b="1" dirty="0">
                <a:latin typeface="Segoe UI Semibold" panose="020B0702040204020203" pitchFamily="34" charset="0"/>
                <a:ea typeface="Microsoft JhengHei" panose="020B0604030504040204" pitchFamily="34" charset="-120"/>
              </a:rPr>
              <a:t>單元 2：建立自己的角色型提示來定義體驗設計師</a:t>
            </a:r>
          </a:p>
        </p:txBody>
      </p:sp>
      <p:pic>
        <p:nvPicPr>
          <p:cNvPr id="12" name="Picture 11">
            <a:extLst>
              <a:ext uri="{FF2B5EF4-FFF2-40B4-BE49-F238E27FC236}">
                <a16:creationId xmlns:a16="http://schemas.microsoft.com/office/drawing/2014/main" id="{7C2C1742-1581-28DC-0B66-26737F99E568}"/>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3" name="Rounded Rectangle 24_1">
            <a:extLst>
              <a:ext uri="{FF2B5EF4-FFF2-40B4-BE49-F238E27FC236}">
                <a16:creationId xmlns:a16="http://schemas.microsoft.com/office/drawing/2014/main" id="{756A3E2A-A176-F52B-E410-65C7023B7867}"/>
              </a:ext>
              <a:ext uri="{C183D7F6-B498-43B3-948B-1728B52AA6E4}">
                <adec:decorative xmlns:adec="http://schemas.microsoft.com/office/drawing/2017/decorative" val="1"/>
              </a:ext>
            </a:extLst>
          </p:cNvPr>
          <p:cNvSpPr>
            <a:spLocks/>
          </p:cNvSpPr>
          <p:nvPr/>
        </p:nvSpPr>
        <p:spPr bwMode="auto">
          <a:xfrm>
            <a:off x="588262" y="1805940"/>
            <a:ext cx="6224018" cy="4463098"/>
          </a:xfrm>
          <a:prstGeom prst="roundRect">
            <a:avLst>
              <a:gd name="adj" fmla="val 3925"/>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69" name="Freeform: Shape 68">
            <a:extLst>
              <a:ext uri="{FF2B5EF4-FFF2-40B4-BE49-F238E27FC236}">
                <a16:creationId xmlns:a16="http://schemas.microsoft.com/office/drawing/2014/main" id="{E0DB815B-BC6D-8A96-7D94-614D03D855B6}"/>
              </a:ext>
              <a:ext uri="{C183D7F6-B498-43B3-948B-1728B52AA6E4}">
                <adec:decorative xmlns:adec="http://schemas.microsoft.com/office/drawing/2017/decorative" val="1"/>
              </a:ext>
            </a:extLst>
          </p:cNvPr>
          <p:cNvSpPr>
            <a:spLocks/>
          </p:cNvSpPr>
          <p:nvPr/>
        </p:nvSpPr>
        <p:spPr bwMode="auto">
          <a:xfrm>
            <a:off x="6979920" y="1657404"/>
            <a:ext cx="5212080" cy="4611635"/>
          </a:xfrm>
          <a:custGeom>
            <a:avLst/>
            <a:gdLst>
              <a:gd name="connsiteX0" fmla="*/ 181024 w 5212080"/>
              <a:gd name="connsiteY0" fmla="*/ 0 h 4611635"/>
              <a:gd name="connsiteX1" fmla="*/ 5212080 w 5212080"/>
              <a:gd name="connsiteY1" fmla="*/ 0 h 4611635"/>
              <a:gd name="connsiteX2" fmla="*/ 5212080 w 5212080"/>
              <a:gd name="connsiteY2" fmla="*/ 361252 h 4611635"/>
              <a:gd name="connsiteX3" fmla="*/ 5212080 w 5212080"/>
              <a:gd name="connsiteY3" fmla="*/ 422276 h 4611635"/>
              <a:gd name="connsiteX4" fmla="*/ 5212080 w 5212080"/>
              <a:gd name="connsiteY4" fmla="*/ 1050886 h 4611635"/>
              <a:gd name="connsiteX5" fmla="*/ 5212080 w 5212080"/>
              <a:gd name="connsiteY5" fmla="*/ 1515062 h 4611635"/>
              <a:gd name="connsiteX6" fmla="*/ 5212080 w 5212080"/>
              <a:gd name="connsiteY6" fmla="*/ 2971746 h 4611635"/>
              <a:gd name="connsiteX7" fmla="*/ 5212080 w 5212080"/>
              <a:gd name="connsiteY7" fmla="*/ 4611635 h 4611635"/>
              <a:gd name="connsiteX8" fmla="*/ 181024 w 5212080"/>
              <a:gd name="connsiteY8" fmla="*/ 4611635 h 4611635"/>
              <a:gd name="connsiteX9" fmla="*/ 0 w 5212080"/>
              <a:gd name="connsiteY9" fmla="*/ 4430611 h 4611635"/>
              <a:gd name="connsiteX10" fmla="*/ 0 w 5212080"/>
              <a:gd name="connsiteY10" fmla="*/ 2971746 h 4611635"/>
              <a:gd name="connsiteX11" fmla="*/ 0 w 5212080"/>
              <a:gd name="connsiteY11" fmla="*/ 1515062 h 4611635"/>
              <a:gd name="connsiteX12" fmla="*/ 0 w 5212080"/>
              <a:gd name="connsiteY12" fmla="*/ 1050886 h 4611635"/>
              <a:gd name="connsiteX13" fmla="*/ 0 w 5212080"/>
              <a:gd name="connsiteY13" fmla="*/ 422276 h 4611635"/>
              <a:gd name="connsiteX14" fmla="*/ 0 w 5212080"/>
              <a:gd name="connsiteY14" fmla="*/ 361252 h 4611635"/>
              <a:gd name="connsiteX15" fmla="*/ 0 w 5212080"/>
              <a:gd name="connsiteY15" fmla="*/ 181024 h 4611635"/>
              <a:gd name="connsiteX16" fmla="*/ 181024 w 5212080"/>
              <a:gd name="connsiteY16" fmla="*/ 0 h 461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2080" h="4611635">
                <a:moveTo>
                  <a:pt x="181024" y="0"/>
                </a:moveTo>
                <a:lnTo>
                  <a:pt x="5212080" y="0"/>
                </a:lnTo>
                <a:lnTo>
                  <a:pt x="5212080" y="361252"/>
                </a:lnTo>
                <a:lnTo>
                  <a:pt x="5212080" y="422276"/>
                </a:lnTo>
                <a:lnTo>
                  <a:pt x="5212080" y="1050886"/>
                </a:lnTo>
                <a:lnTo>
                  <a:pt x="5212080" y="1515062"/>
                </a:lnTo>
                <a:lnTo>
                  <a:pt x="5212080" y="2971746"/>
                </a:lnTo>
                <a:lnTo>
                  <a:pt x="5212080" y="4611635"/>
                </a:lnTo>
                <a:lnTo>
                  <a:pt x="181024" y="4611635"/>
                </a:lnTo>
                <a:cubicBezTo>
                  <a:pt x="81047" y="4611635"/>
                  <a:pt x="0" y="4530588"/>
                  <a:pt x="0" y="4430611"/>
                </a:cubicBezTo>
                <a:lnTo>
                  <a:pt x="0" y="2971746"/>
                </a:lnTo>
                <a:lnTo>
                  <a:pt x="0" y="1515062"/>
                </a:lnTo>
                <a:lnTo>
                  <a:pt x="0" y="1050886"/>
                </a:ln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Microsoft JhengHei" panose="020B0604030504040204" pitchFamily="34" charset="-120"/>
            </a:endParaRPr>
          </a:p>
        </p:txBody>
      </p:sp>
      <p:sp>
        <p:nvSpPr>
          <p:cNvPr id="17" name="TextBox 16">
            <a:extLst>
              <a:ext uri="{FF2B5EF4-FFF2-40B4-BE49-F238E27FC236}">
                <a16:creationId xmlns:a16="http://schemas.microsoft.com/office/drawing/2014/main" id="{A7DAB9EE-CB4D-89AD-07DA-2D741A633E7C}"/>
              </a:ext>
            </a:extLst>
          </p:cNvPr>
          <p:cNvSpPr txBox="1">
            <a:spLocks/>
          </p:cNvSpPr>
          <p:nvPr/>
        </p:nvSpPr>
        <p:spPr>
          <a:xfrm>
            <a:off x="787079" y="2963087"/>
            <a:ext cx="5826386" cy="1867178"/>
          </a:xfrm>
          <a:prstGeom prst="rect">
            <a:avLst/>
          </a:prstGeom>
          <a:noFill/>
        </p:spPr>
        <p:txBody>
          <a:bodyPr vert="horz" wrap="square" lIns="0" tIns="0" rIns="0" bIns="0" rtlCol="0" anchor="t">
            <a:spAutoFit/>
          </a:bodyPr>
          <a:lstStyle/>
          <a:p>
            <a:pPr>
              <a:spcAft>
                <a:spcPts val="1600"/>
              </a:spcAft>
            </a:pPr>
            <a:r>
              <a:rPr lang="zh-TW" sz="1800" dirty="0">
                <a:latin typeface="Segoe UI" panose="020B0502040204020203" pitchFamily="34" charset="0"/>
                <a:ea typeface="Microsoft JhengHei" panose="020B0604030504040204" pitchFamily="34" charset="-120"/>
              </a:rPr>
              <a:t>想像您是一位能打造出如魔法般絕妙體驗的高超設計師。您可使用聲音、出色的視覺和完美的設定，帶領人們前往難以忘懷的旅程。</a:t>
            </a:r>
          </a:p>
          <a:p>
            <a:pPr>
              <a:spcAft>
                <a:spcPts val="1200"/>
              </a:spcAft>
            </a:pPr>
            <a:r>
              <a:rPr lang="zh-TW" sz="1800" dirty="0">
                <a:latin typeface="Segoe UI" panose="020B0502040204020203" pitchFamily="34" charset="0"/>
                <a:ea typeface="Microsoft JhengHei" panose="020B0604030504040204" pitchFamily="34" charset="-120"/>
              </a:rPr>
              <a:t>您有絕妙的發想，既能激發想像力也能注意到每個細節，完美結合所有事物。您有能力讓人們感覺到自己身處在全新的世界，讓他們感到驚奇且魂牽夢縈。</a:t>
            </a:r>
          </a:p>
        </p:txBody>
      </p:sp>
      <p:pic>
        <p:nvPicPr>
          <p:cNvPr id="71" name="Picture 70" descr="A child wearing headphones and cape in front of a computer desk">
            <a:extLst>
              <a:ext uri="{FF2B5EF4-FFF2-40B4-BE49-F238E27FC236}">
                <a16:creationId xmlns:a16="http://schemas.microsoft.com/office/drawing/2014/main" id="{EC3F7C64-624D-F98B-B43C-3AA86DFB6A82}"/>
              </a:ext>
            </a:extLst>
          </p:cNvPr>
          <p:cNvPicPr>
            <a:picLocks/>
          </p:cNvPicPr>
          <p:nvPr/>
        </p:nvPicPr>
        <p:blipFill rotWithShape="1">
          <a:blip r:embed="rId4"/>
          <a:srcRect t="3222" b="9090"/>
          <a:stretch/>
        </p:blipFill>
        <p:spPr>
          <a:xfrm>
            <a:off x="7147560" y="1825046"/>
            <a:ext cx="4876800" cy="4276351"/>
          </a:xfrm>
          <a:prstGeom prst="roundRect">
            <a:avLst>
              <a:gd name="adj" fmla="val 2013"/>
            </a:avLst>
          </a:prstGeom>
          <a:solidFill>
            <a:srgbClr val="275272"/>
          </a:solidFill>
        </p:spPr>
      </p:pic>
      <p:cxnSp>
        <p:nvCxnSpPr>
          <p:cNvPr id="57" name="Straight Connector 56">
            <a:extLst>
              <a:ext uri="{FF2B5EF4-FFF2-40B4-BE49-F238E27FC236}">
                <a16:creationId xmlns:a16="http://schemas.microsoft.com/office/drawing/2014/main" id="{46AE9E16-5450-6C4E-13C3-1B123921DD1E}"/>
              </a:ext>
              <a:ext uri="{C183D7F6-B498-43B3-948B-1728B52AA6E4}">
                <adec:decorative xmlns:adec="http://schemas.microsoft.com/office/drawing/2017/decorative" val="1"/>
              </a:ext>
            </a:extLst>
          </p:cNvPr>
          <p:cNvCxnSpPr>
            <a:cxnSpLocks/>
          </p:cNvCxnSpPr>
          <p:nvPr/>
        </p:nvCxnSpPr>
        <p:spPr>
          <a:xfrm>
            <a:off x="787079" y="6072048"/>
            <a:ext cx="5826386" cy="0"/>
          </a:xfrm>
          <a:prstGeom prst="line">
            <a:avLst/>
          </a:prstGeom>
          <a:ln w="22225" cap="rnd">
            <a:gradFill flip="none" rotWithShape="1">
              <a:gsLst>
                <a:gs pos="0">
                  <a:schemeClr val="accent1"/>
                </a:gs>
                <a:gs pos="55000">
                  <a:schemeClr val="accent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BF90838-A45F-BFD5-99A0-0A6E694A1589}"/>
              </a:ext>
              <a:ext uri="{C183D7F6-B498-43B3-948B-1728B52AA6E4}">
                <adec:decorative xmlns:adec="http://schemas.microsoft.com/office/drawing/2017/decorative" val="0"/>
              </a:ext>
            </a:extLst>
          </p:cNvPr>
          <p:cNvSpPr>
            <a:spLocks/>
          </p:cNvSpPr>
          <p:nvPr/>
        </p:nvSpPr>
        <p:spPr bwMode="auto">
          <a:xfrm>
            <a:off x="7229476" y="5518150"/>
            <a:ext cx="4712970" cy="500951"/>
          </a:xfrm>
          <a:prstGeom prst="roundRect">
            <a:avLst/>
          </a:prstGeom>
          <a:solidFill>
            <a:schemeClr val="bg1">
              <a:alpha val="8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zh-TW" sz="1200" b="1" dirty="0">
                <a:solidFill>
                  <a:schemeClr val="tx1"/>
                </a:solidFill>
                <a:latin typeface="Segoe UI Semibold" panose="020B0702040204020203" pitchFamily="34" charset="0"/>
                <a:ea typeface="Microsoft JhengHei" panose="020B0604030504040204" pitchFamily="34" charset="-120"/>
                <a:cs typeface="+mj-cs"/>
              </a:rPr>
              <a:t>此影像係藉由 Microsoft Designer 在 Copilot 中建立</a:t>
            </a:r>
            <a:br>
              <a:rPr lang="zh-TW" sz="1200" b="1" dirty="0">
                <a:solidFill>
                  <a:schemeClr val="tx1"/>
                </a:solidFill>
                <a:latin typeface="Segoe UI Semibold" panose="020B0702040204020203" pitchFamily="34" charset="0"/>
                <a:ea typeface="Microsoft JhengHei" panose="020B0604030504040204" pitchFamily="34" charset="-120"/>
                <a:cs typeface="+mj-cs"/>
              </a:rPr>
            </a:br>
            <a:r>
              <a:rPr lang="zh-TW" sz="1200" b="1" dirty="0">
                <a:solidFill>
                  <a:schemeClr val="tx1"/>
                </a:solidFill>
                <a:latin typeface="Segoe UI Semibold" panose="020B0702040204020203" pitchFamily="34" charset="0"/>
                <a:ea typeface="Microsoft JhengHei" panose="020B0604030504040204" pitchFamily="34" charset="-120"/>
                <a:cs typeface="+mj-cs"/>
              </a:rPr>
              <a:t>使用文字作為提示 </a:t>
            </a:r>
          </a:p>
        </p:txBody>
      </p:sp>
      <p:pic>
        <p:nvPicPr>
          <p:cNvPr id="84" name="Picture 83">
            <a:extLst>
              <a:ext uri="{FF2B5EF4-FFF2-40B4-BE49-F238E27FC236}">
                <a16:creationId xmlns:a16="http://schemas.microsoft.com/office/drawing/2014/main" id="{428CF48A-957B-1B26-3CDC-8039929FAEB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1933784" y="180594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9" name="Freeform: Shape 88">
            <a:extLst>
              <a:ext uri="{FF2B5EF4-FFF2-40B4-BE49-F238E27FC236}">
                <a16:creationId xmlns:a16="http://schemas.microsoft.com/office/drawing/2014/main" id="{741B12D3-AC43-13ED-2E2F-E66E00A9186E}"/>
              </a:ext>
              <a:ext uri="{C183D7F6-B498-43B3-948B-1728B52AA6E4}">
                <adec:decorative xmlns:adec="http://schemas.microsoft.com/office/drawing/2017/decorative" val="1"/>
              </a:ext>
            </a:extLst>
          </p:cNvPr>
          <p:cNvSpPr>
            <a:spLocks/>
          </p:cNvSpPr>
          <p:nvPr/>
        </p:nvSpPr>
        <p:spPr bwMode="auto">
          <a:xfrm>
            <a:off x="1033079" y="1805940"/>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grpSp>
        <p:nvGrpSpPr>
          <p:cNvPr id="22" name="Group 21">
            <a:extLst>
              <a:ext uri="{FF2B5EF4-FFF2-40B4-BE49-F238E27FC236}">
                <a16:creationId xmlns:a16="http://schemas.microsoft.com/office/drawing/2014/main" id="{B8B8046D-91DA-855F-F15B-9ED505CC1618}"/>
              </a:ext>
              <a:ext uri="{C183D7F6-B498-43B3-948B-1728B52AA6E4}">
                <adec:decorative xmlns:adec="http://schemas.microsoft.com/office/drawing/2017/decorative" val="1"/>
              </a:ext>
            </a:extLst>
          </p:cNvPr>
          <p:cNvGrpSpPr>
            <a:grpSpLocks/>
          </p:cNvGrpSpPr>
          <p:nvPr/>
        </p:nvGrpSpPr>
        <p:grpSpPr>
          <a:xfrm>
            <a:off x="787079" y="2073298"/>
            <a:ext cx="736979" cy="731926"/>
            <a:chOff x="547424" y="4293480"/>
            <a:chExt cx="640026" cy="657416"/>
          </a:xfrm>
        </p:grpSpPr>
        <p:grpSp>
          <p:nvGrpSpPr>
            <p:cNvPr id="23" name="Group 22">
              <a:extLst>
                <a:ext uri="{FF2B5EF4-FFF2-40B4-BE49-F238E27FC236}">
                  <a16:creationId xmlns:a16="http://schemas.microsoft.com/office/drawing/2014/main" id="{BB8E98AA-FDFD-059E-9E74-C605495FB095}"/>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70E7677B-3F38-F385-AF43-6428A52C07AD}"/>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35AF3A0A-86D0-C1F6-5646-7A1C7044D26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29" name="Rounded Rectangle 3_1">
                  <a:extLst>
                    <a:ext uri="{FF2B5EF4-FFF2-40B4-BE49-F238E27FC236}">
                      <a16:creationId xmlns:a16="http://schemas.microsoft.com/office/drawing/2014/main" id="{61BF027F-7A2D-1427-60A5-220659D0D81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26" name="Rounded Rectangle 3_1">
                <a:extLst>
                  <a:ext uri="{FF2B5EF4-FFF2-40B4-BE49-F238E27FC236}">
                    <a16:creationId xmlns:a16="http://schemas.microsoft.com/office/drawing/2014/main" id="{3477D50D-83BE-82F8-7F07-B3C59318941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27" name="Rounded Rectangle 24_1">
                <a:extLst>
                  <a:ext uri="{FF2B5EF4-FFF2-40B4-BE49-F238E27FC236}">
                    <a16:creationId xmlns:a16="http://schemas.microsoft.com/office/drawing/2014/main" id="{CA77877D-CA05-49FE-B2E9-BE7110FD2C2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24" name="Oval 23">
              <a:extLst>
                <a:ext uri="{FF2B5EF4-FFF2-40B4-BE49-F238E27FC236}">
                  <a16:creationId xmlns:a16="http://schemas.microsoft.com/office/drawing/2014/main" id="{5218A9A4-2D4E-BAED-EBFD-9F5AD03D10E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endParaRPr>
            </a:p>
          </p:txBody>
        </p:sp>
      </p:grpSp>
      <p:sp>
        <p:nvSpPr>
          <p:cNvPr id="74" name="paint">
            <a:extLst>
              <a:ext uri="{FF2B5EF4-FFF2-40B4-BE49-F238E27FC236}">
                <a16:creationId xmlns:a16="http://schemas.microsoft.com/office/drawing/2014/main" id="{F75A2707-CBB8-8FF1-F9C4-6E6B455866B1}"/>
              </a:ext>
              <a:ext uri="{C183D7F6-B498-43B3-948B-1728B52AA6E4}">
                <adec:decorative xmlns:adec="http://schemas.microsoft.com/office/drawing/2017/decorative" val="1"/>
              </a:ext>
            </a:extLst>
          </p:cNvPr>
          <p:cNvSpPr>
            <a:spLocks noChangeAspect="1" noEditPoints="1"/>
          </p:cNvSpPr>
          <p:nvPr/>
        </p:nvSpPr>
        <p:spPr bwMode="auto">
          <a:xfrm>
            <a:off x="970350" y="2256381"/>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3" name="TextBox 2">
            <a:extLst>
              <a:ext uri="{FF2B5EF4-FFF2-40B4-BE49-F238E27FC236}">
                <a16:creationId xmlns:a16="http://schemas.microsoft.com/office/drawing/2014/main" id="{C337B177-AB28-BF6D-D144-F42E33E136F8}"/>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16974942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6D2E44-93AB-519A-B019-092F18F6E64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8" name="Picture 7">
              <a:extLst>
                <a:ext uri="{FF2B5EF4-FFF2-40B4-BE49-F238E27FC236}">
                  <a16:creationId xmlns:a16="http://schemas.microsoft.com/office/drawing/2014/main" id="{710F4BD0-9D77-7804-B137-0F3B09E26E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2BA4DE62-B81E-AF96-4774-B2D812F9E56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B906ADD6-AC34-4517-FE9C-B649A3A6AB31}"/>
              </a:ext>
              <a:ext uri="{C183D7F6-B498-43B3-948B-1728B52AA6E4}">
                <adec:decorative xmlns:adec="http://schemas.microsoft.com/office/drawing/2017/decorative" val="1"/>
              </a:ext>
            </a:extLst>
          </p:cNvPr>
          <p:cNvCxnSpPr>
            <a:cxnSpLocks/>
          </p:cNvCxnSpPr>
          <p:nvPr/>
        </p:nvCxnSpPr>
        <p:spPr>
          <a:xfrm>
            <a:off x="856708" y="1666472"/>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ounded Rectangle 24_1">
            <a:extLst>
              <a:ext uri="{FF2B5EF4-FFF2-40B4-BE49-F238E27FC236}">
                <a16:creationId xmlns:a16="http://schemas.microsoft.com/office/drawing/2014/main" id="{A8DD911F-5AC7-69A9-D5BA-C16B884311C2}"/>
              </a:ext>
              <a:ext uri="{C183D7F6-B498-43B3-948B-1728B52AA6E4}">
                <adec:decorative xmlns:adec="http://schemas.microsoft.com/office/drawing/2017/decorative" val="1"/>
              </a:ext>
            </a:extLst>
          </p:cNvPr>
          <p:cNvSpPr>
            <a:spLocks/>
          </p:cNvSpPr>
          <p:nvPr/>
        </p:nvSpPr>
        <p:spPr bwMode="auto">
          <a:xfrm>
            <a:off x="5035870" y="1672196"/>
            <a:ext cx="6584629" cy="4021710"/>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2" name="Title 1">
            <a:extLst>
              <a:ext uri="{FF2B5EF4-FFF2-40B4-BE49-F238E27FC236}">
                <a16:creationId xmlns:a16="http://schemas.microsoft.com/office/drawing/2014/main" id="{2F9B1290-C514-618C-9EEE-5B14B04E57E7}"/>
              </a:ext>
            </a:extLst>
          </p:cNvPr>
          <p:cNvSpPr>
            <a:spLocks noGrp="1"/>
          </p:cNvSpPr>
          <p:nvPr>
            <p:ph type="title"/>
          </p:nvPr>
        </p:nvSpPr>
        <p:spPr>
          <a:xfrm>
            <a:off x="588963" y="565355"/>
            <a:ext cx="11017250" cy="492125"/>
          </a:xfrm>
        </p:spPr>
        <p:txBody>
          <a:bodyPr/>
          <a:lstStyle/>
          <a:p>
            <a:r>
              <a:rPr lang="zh-TW" b="1" dirty="0">
                <a:latin typeface="Segoe UI Semibold" panose="020B0702040204020203" pitchFamily="34" charset="0"/>
                <a:ea typeface="Microsoft JhengHei" panose="020B0604030504040204" pitchFamily="34" charset="-120"/>
              </a:rPr>
              <a:t>單元 2：您您是否聽說過 Mad Libs®？</a:t>
            </a:r>
          </a:p>
        </p:txBody>
      </p:sp>
      <p:sp>
        <p:nvSpPr>
          <p:cNvPr id="13" name="Rectangle: Top Corners Rounded 12">
            <a:extLst>
              <a:ext uri="{FF2B5EF4-FFF2-40B4-BE49-F238E27FC236}">
                <a16:creationId xmlns:a16="http://schemas.microsoft.com/office/drawing/2014/main" id="{8D24229C-FF89-221B-3D0F-E5040D034A42}"/>
              </a:ext>
              <a:ext uri="{C183D7F6-B498-43B3-948B-1728B52AA6E4}">
                <adec:decorative xmlns:adec="http://schemas.microsoft.com/office/drawing/2017/decorative" val="1"/>
              </a:ext>
            </a:extLst>
          </p:cNvPr>
          <p:cNvSpPr>
            <a:spLocks/>
          </p:cNvSpPr>
          <p:nvPr/>
        </p:nvSpPr>
        <p:spPr bwMode="auto">
          <a:xfrm>
            <a:off x="5035870" y="1672196"/>
            <a:ext cx="6584629" cy="365760"/>
          </a:xfrm>
          <a:prstGeom prst="round2SameRect">
            <a:avLst>
              <a:gd name="adj1" fmla="val 27735"/>
              <a:gd name="adj2" fmla="val 0"/>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latin typeface="Segoe UI" panose="020B0502040204020203" pitchFamily="34" charset="0"/>
              <a:ea typeface="Microsoft JhengHei" panose="020B0604030504040204" pitchFamily="34" charset="-120"/>
              <a:cs typeface="Segoe UI" pitchFamily="34" charset="0"/>
            </a:endParaRPr>
          </a:p>
        </p:txBody>
      </p:sp>
      <p:sp>
        <p:nvSpPr>
          <p:cNvPr id="24" name="Rounded Rectangle 24_1">
            <a:extLst>
              <a:ext uri="{FF2B5EF4-FFF2-40B4-BE49-F238E27FC236}">
                <a16:creationId xmlns:a16="http://schemas.microsoft.com/office/drawing/2014/main" id="{293BC4FA-5168-8C42-9AF0-A76DEB9C7171}"/>
              </a:ext>
              <a:ext uri="{C183D7F6-B498-43B3-948B-1728B52AA6E4}">
                <adec:decorative xmlns:adec="http://schemas.microsoft.com/office/drawing/2017/decorative" val="1"/>
              </a:ext>
            </a:extLst>
          </p:cNvPr>
          <p:cNvSpPr>
            <a:spLocks/>
          </p:cNvSpPr>
          <p:nvPr/>
        </p:nvSpPr>
        <p:spPr bwMode="auto">
          <a:xfrm>
            <a:off x="588963" y="1666472"/>
            <a:ext cx="4248791" cy="40217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28" name="TextBox 27">
            <a:extLst>
              <a:ext uri="{FF2B5EF4-FFF2-40B4-BE49-F238E27FC236}">
                <a16:creationId xmlns:a16="http://schemas.microsoft.com/office/drawing/2014/main" id="{B6E964B7-D056-F365-9CED-B3E710B432AC}"/>
              </a:ext>
            </a:extLst>
          </p:cNvPr>
          <p:cNvSpPr txBox="1">
            <a:spLocks/>
          </p:cNvSpPr>
          <p:nvPr/>
        </p:nvSpPr>
        <p:spPr>
          <a:xfrm>
            <a:off x="763748" y="2928777"/>
            <a:ext cx="3870165" cy="1231106"/>
          </a:xfrm>
          <a:prstGeom prst="rect">
            <a:avLst/>
          </a:prstGeom>
          <a:noFill/>
        </p:spPr>
        <p:txBody>
          <a:bodyPr vert="horz" wrap="square" lIns="0" tIns="0" rIns="0" bIns="0" rtlCol="0" anchor="ctr">
            <a:spAutoFit/>
          </a:bodyPr>
          <a:lstStyle/>
          <a:p>
            <a:pPr>
              <a:spcAft>
                <a:spcPts val="1200"/>
              </a:spcAft>
            </a:pPr>
            <a:r>
              <a:rPr lang="zh-TW" sz="1600" dirty="0">
                <a:latin typeface="Segoe UI" panose="020B0502040204020203" pitchFamily="34" charset="0"/>
                <a:ea typeface="Microsoft JhengHei" panose="020B0604030504040204" pitchFamily="34" charset="-120"/>
              </a:rPr>
              <a:t>Mad Libs</a:t>
            </a:r>
            <a:r>
              <a:rPr lang="zh-TW" sz="1600" dirty="0">
                <a:latin typeface="Segoe UI" panose="020B0502040204020203" pitchFamily="34" charset="0"/>
                <a:ea typeface="Microsoft JhengHei" panose="020B0604030504040204" pitchFamily="34" charset="-120"/>
                <a:cs typeface="+mj-cs"/>
              </a:rPr>
              <a:t>®</a:t>
            </a:r>
            <a:r>
              <a:rPr lang="zh-TW" sz="1600" dirty="0">
                <a:latin typeface="Segoe UI" panose="020B0502040204020203" pitchFamily="34" charset="0"/>
                <a:ea typeface="Microsoft JhengHei" panose="020B0604030504040204" pitchFamily="34" charset="-120"/>
              </a:rPr>
              <a:t> 是一個有趣又充滿互動性質的遊戲，您可以使用不同類型的文字填補故事的空白，例如形容詞、名詞和動詞。其結果通常是一個好笑又意外的故事。我們將利用這個結構撰寫單元 2 的提示。</a:t>
            </a:r>
          </a:p>
        </p:txBody>
      </p:sp>
      <p:sp>
        <p:nvSpPr>
          <p:cNvPr id="30" name="Freeform: Shape 29">
            <a:extLst>
              <a:ext uri="{FF2B5EF4-FFF2-40B4-BE49-F238E27FC236}">
                <a16:creationId xmlns:a16="http://schemas.microsoft.com/office/drawing/2014/main" id="{C89B5696-0B78-C479-F686-1064EF5567EB}"/>
              </a:ext>
              <a:ext uri="{C183D7F6-B498-43B3-948B-1728B52AA6E4}">
                <adec:decorative xmlns:adec="http://schemas.microsoft.com/office/drawing/2017/decorative" val="1"/>
              </a:ext>
            </a:extLst>
          </p:cNvPr>
          <p:cNvSpPr>
            <a:spLocks/>
          </p:cNvSpPr>
          <p:nvPr/>
        </p:nvSpPr>
        <p:spPr bwMode="auto">
          <a:xfrm>
            <a:off x="1033079" y="1666472"/>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grpSp>
        <p:nvGrpSpPr>
          <p:cNvPr id="31" name="Group 30">
            <a:extLst>
              <a:ext uri="{FF2B5EF4-FFF2-40B4-BE49-F238E27FC236}">
                <a16:creationId xmlns:a16="http://schemas.microsoft.com/office/drawing/2014/main" id="{88448615-CBB6-C796-2407-CC147EF48BD4}"/>
              </a:ext>
              <a:ext uri="{C183D7F6-B498-43B3-948B-1728B52AA6E4}">
                <adec:decorative xmlns:adec="http://schemas.microsoft.com/office/drawing/2017/decorative" val="1"/>
              </a:ext>
            </a:extLst>
          </p:cNvPr>
          <p:cNvGrpSpPr>
            <a:grpSpLocks/>
          </p:cNvGrpSpPr>
          <p:nvPr/>
        </p:nvGrpSpPr>
        <p:grpSpPr>
          <a:xfrm>
            <a:off x="787079" y="1933830"/>
            <a:ext cx="736979" cy="731926"/>
            <a:chOff x="547424" y="4293480"/>
            <a:chExt cx="640026" cy="657416"/>
          </a:xfrm>
        </p:grpSpPr>
        <p:grpSp>
          <p:nvGrpSpPr>
            <p:cNvPr id="32" name="Group 31">
              <a:extLst>
                <a:ext uri="{FF2B5EF4-FFF2-40B4-BE49-F238E27FC236}">
                  <a16:creationId xmlns:a16="http://schemas.microsoft.com/office/drawing/2014/main" id="{F5884460-BA0C-144B-D07F-2D027F82280B}"/>
                </a:ext>
              </a:extLst>
            </p:cNvPr>
            <p:cNvGrpSpPr/>
            <p:nvPr/>
          </p:nvGrpSpPr>
          <p:grpSpPr>
            <a:xfrm>
              <a:off x="547424" y="4293480"/>
              <a:ext cx="640026" cy="657416"/>
              <a:chOff x="987658" y="5065483"/>
              <a:chExt cx="1169054" cy="1200820"/>
            </a:xfrm>
          </p:grpSpPr>
          <p:grpSp>
            <p:nvGrpSpPr>
              <p:cNvPr id="34" name="Group 33">
                <a:extLst>
                  <a:ext uri="{FF2B5EF4-FFF2-40B4-BE49-F238E27FC236}">
                    <a16:creationId xmlns:a16="http://schemas.microsoft.com/office/drawing/2014/main" id="{E3E9291B-C6ED-E93E-904B-34B7F8858A9B}"/>
                  </a:ext>
                </a:extLst>
              </p:cNvPr>
              <p:cNvGrpSpPr/>
              <p:nvPr/>
            </p:nvGrpSpPr>
            <p:grpSpPr>
              <a:xfrm>
                <a:off x="987658" y="5065483"/>
                <a:ext cx="1169054" cy="1200820"/>
                <a:chOff x="6349393" y="1711575"/>
                <a:chExt cx="5590022" cy="5674618"/>
              </a:xfrm>
            </p:grpSpPr>
            <p:sp>
              <p:nvSpPr>
                <p:cNvPr id="37" name="Rounded Rectangle 3_1">
                  <a:extLst>
                    <a:ext uri="{FF2B5EF4-FFF2-40B4-BE49-F238E27FC236}">
                      <a16:creationId xmlns:a16="http://schemas.microsoft.com/office/drawing/2014/main" id="{C9D8AE90-E5F4-F859-2EF6-5A46869A09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8" name="Rounded Rectangle 3_1">
                  <a:extLst>
                    <a:ext uri="{FF2B5EF4-FFF2-40B4-BE49-F238E27FC236}">
                      <a16:creationId xmlns:a16="http://schemas.microsoft.com/office/drawing/2014/main" id="{030A766E-59BE-0710-B171-825E3087E32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35" name="Rounded Rectangle 3_1">
                <a:extLst>
                  <a:ext uri="{FF2B5EF4-FFF2-40B4-BE49-F238E27FC236}">
                    <a16:creationId xmlns:a16="http://schemas.microsoft.com/office/drawing/2014/main" id="{41283E0C-C44E-1FD3-B0AE-F6EF125557F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6" name="Rounded Rectangle 24_1">
                <a:extLst>
                  <a:ext uri="{FF2B5EF4-FFF2-40B4-BE49-F238E27FC236}">
                    <a16:creationId xmlns:a16="http://schemas.microsoft.com/office/drawing/2014/main" id="{0D489216-AA9B-EC0D-BCAF-C1A513E0E38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33" name="Oval 32">
              <a:extLst>
                <a:ext uri="{FF2B5EF4-FFF2-40B4-BE49-F238E27FC236}">
                  <a16:creationId xmlns:a16="http://schemas.microsoft.com/office/drawing/2014/main" id="{C5102C60-C68A-D641-B18A-87FA29B98775}"/>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endParaRPr>
            </a:p>
          </p:txBody>
        </p:sp>
      </p:grpSp>
      <p:sp>
        <p:nvSpPr>
          <p:cNvPr id="40" name="3D">
            <a:extLst>
              <a:ext uri="{FF2B5EF4-FFF2-40B4-BE49-F238E27FC236}">
                <a16:creationId xmlns:a16="http://schemas.microsoft.com/office/drawing/2014/main" id="{D883DE37-02F9-3675-64CA-2F2ABB8CD084}"/>
              </a:ext>
              <a:ext uri="{C183D7F6-B498-43B3-948B-1728B52AA6E4}">
                <adec:decorative xmlns:adec="http://schemas.microsoft.com/office/drawing/2017/decorative" val="1"/>
              </a:ext>
            </a:extLst>
          </p:cNvPr>
          <p:cNvSpPr>
            <a:spLocks noChangeAspect="1" noEditPoints="1"/>
          </p:cNvSpPr>
          <p:nvPr/>
        </p:nvSpPr>
        <p:spPr bwMode="auto">
          <a:xfrm>
            <a:off x="1002687" y="2136318"/>
            <a:ext cx="305764" cy="32695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graphicFrame>
        <p:nvGraphicFramePr>
          <p:cNvPr id="12" name="Content Placeholder 6">
            <a:extLst>
              <a:ext uri="{FF2B5EF4-FFF2-40B4-BE49-F238E27FC236}">
                <a16:creationId xmlns:a16="http://schemas.microsoft.com/office/drawing/2014/main" id="{1611E167-D772-900A-D8E3-11BAFD43EB3A}"/>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3340238201"/>
              </p:ext>
            </p:extLst>
          </p:nvPr>
        </p:nvGraphicFramePr>
        <p:xfrm>
          <a:off x="5035870" y="1672196"/>
          <a:ext cx="6584629" cy="4021710"/>
        </p:xfrm>
        <a:graphic>
          <a:graphicData uri="http://schemas.openxmlformats.org/drawingml/2006/table">
            <a:tbl>
              <a:tblPr firstRow="1" bandRow="1">
                <a:tableStyleId>{5C22544A-7EE6-4342-B048-85BDC9FD1C3A}</a:tableStyleId>
              </a:tblPr>
              <a:tblGrid>
                <a:gridCol w="2544061">
                  <a:extLst>
                    <a:ext uri="{9D8B030D-6E8A-4147-A177-3AD203B41FA5}">
                      <a16:colId xmlns:a16="http://schemas.microsoft.com/office/drawing/2014/main" val="1546675680"/>
                    </a:ext>
                  </a:extLst>
                </a:gridCol>
                <a:gridCol w="1945458">
                  <a:extLst>
                    <a:ext uri="{9D8B030D-6E8A-4147-A177-3AD203B41FA5}">
                      <a16:colId xmlns:a16="http://schemas.microsoft.com/office/drawing/2014/main" val="3384121720"/>
                    </a:ext>
                  </a:extLst>
                </a:gridCol>
                <a:gridCol w="2095110">
                  <a:extLst>
                    <a:ext uri="{9D8B030D-6E8A-4147-A177-3AD203B41FA5}">
                      <a16:colId xmlns:a16="http://schemas.microsoft.com/office/drawing/2014/main" val="169851265"/>
                    </a:ext>
                  </a:extLst>
                </a:gridCol>
              </a:tblGrid>
              <a:tr h="364110">
                <a:tc>
                  <a:txBody>
                    <a:bodyPr/>
                    <a:lstStyle/>
                    <a:p>
                      <a:pPr marL="0" algn="l" defTabSz="932742" rtl="0" eaLnBrk="1" latinLnBrk="0" hangingPunct="1"/>
                      <a:r>
                        <a:rPr lang="zh-TW" sz="1400" b="1" i="0" baseline="0" dirty="0">
                          <a:solidFill>
                            <a:schemeClr val="accent2"/>
                          </a:solidFill>
                          <a:latin typeface="Segoe UI Semibold" panose="020B0702040204020203" pitchFamily="34" charset="0"/>
                          <a:ea typeface="Microsoft JhengHei" panose="020B0604030504040204" pitchFamily="34" charset="-120"/>
                          <a:cs typeface="+mj-cs"/>
                        </a:rPr>
                        <a:t>形容詞</a:t>
                      </a:r>
                    </a:p>
                  </a:txBody>
                  <a:tcPr marL="74409" marR="74409" marT="37204" marB="37204" anchor="ct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zh-TW" sz="1400" b="1" i="0" baseline="0" dirty="0">
                          <a:solidFill>
                            <a:schemeClr val="accent2"/>
                          </a:solidFill>
                          <a:latin typeface="Segoe UI Semibold" panose="020B0702040204020203" pitchFamily="34" charset="0"/>
                          <a:ea typeface="Microsoft JhengHei" panose="020B0604030504040204" pitchFamily="34" charset="-120"/>
                          <a:cs typeface="+mj-cs"/>
                        </a:rPr>
                        <a:t>名詞</a:t>
                      </a:r>
                    </a:p>
                  </a:txBody>
                  <a:tcPr marL="74409" marR="74409" marT="37204" marB="3720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zh-TW" sz="1400" b="1" i="0" baseline="0" dirty="0">
                          <a:solidFill>
                            <a:schemeClr val="accent2"/>
                          </a:solidFill>
                          <a:latin typeface="Segoe UI Semibold" panose="020B0702040204020203" pitchFamily="34" charset="0"/>
                          <a:ea typeface="Microsoft JhengHei" panose="020B0604030504040204" pitchFamily="34" charset="-120"/>
                          <a:cs typeface="+mj-cs"/>
                        </a:rPr>
                        <a:t>動詞</a:t>
                      </a:r>
                    </a:p>
                  </a:txBody>
                  <a:tcPr marL="74409" marR="74409" marT="37204" marB="37204"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266253"/>
                  </a:ext>
                </a:extLst>
              </a:tr>
              <a:tr h="365760">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優秀</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冒險</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跳躍</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5028781"/>
                  </a:ext>
                </a:extLst>
              </a:tr>
              <a:tr h="365760">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大膽</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海灘</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執行</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3551176"/>
                  </a:ext>
                </a:extLst>
              </a:tr>
              <a:tr h="365760">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富有創意</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城堡</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跳舞</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6140983"/>
                  </a:ext>
                </a:extLst>
              </a:tr>
              <a:tr h="365760">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刺激</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森林</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探索</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4323081"/>
                  </a:ext>
                </a:extLst>
              </a:tr>
              <a:tr h="365760">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出色</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遊戲</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建立</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034718"/>
                  </a:ext>
                </a:extLst>
              </a:tr>
              <a:tr h="365760">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魔幻</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英雄</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探索</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4227319"/>
                  </a:ext>
                </a:extLst>
              </a:tr>
              <a:tr h="365760">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神秘</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旅程</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想像</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7182065"/>
                  </a:ext>
                </a:extLst>
              </a:tr>
              <a:tr h="365760">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獨特</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山岳</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建立</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9754093"/>
                  </a:ext>
                </a:extLst>
              </a:tr>
              <a:tr h="365760">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活潑</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機器人</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發明</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0289504"/>
                  </a:ext>
                </a:extLst>
              </a:tr>
              <a:tr h="365760">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狂野</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空間</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zh-TW" sz="1200" baseline="0" dirty="0">
                          <a:solidFill>
                            <a:schemeClr val="tx1"/>
                          </a:solidFill>
                          <a:latin typeface="Segoe UI" panose="020B0502040204020203" pitchFamily="34" charset="0"/>
                          <a:ea typeface="Microsoft JhengHei" panose="020B0604030504040204" pitchFamily="34" charset="-120"/>
                          <a:cs typeface="+mn-cs"/>
                        </a:rPr>
                        <a:t>飛翔</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2830880"/>
                  </a:ext>
                </a:extLst>
              </a:tr>
            </a:tbl>
          </a:graphicData>
        </a:graphic>
      </p:graphicFrame>
      <p:pic>
        <p:nvPicPr>
          <p:cNvPr id="41" name="Picture 40">
            <a:extLst>
              <a:ext uri="{FF2B5EF4-FFF2-40B4-BE49-F238E27FC236}">
                <a16:creationId xmlns:a16="http://schemas.microsoft.com/office/drawing/2014/main" id="{5412595C-B61F-80EA-90B9-52E580FD36AE}"/>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TextBox 3">
            <a:extLst>
              <a:ext uri="{FF2B5EF4-FFF2-40B4-BE49-F238E27FC236}">
                <a16:creationId xmlns:a16="http://schemas.microsoft.com/office/drawing/2014/main" id="{5D5861DD-E1F0-26D1-5016-C1E4A2EDAB89}"/>
              </a:ext>
            </a:extLst>
          </p:cNvPr>
          <p:cNvSpPr txBox="1"/>
          <p:nvPr/>
        </p:nvSpPr>
        <p:spPr>
          <a:xfrm>
            <a:off x="856708" y="6110893"/>
            <a:ext cx="11017249" cy="153888"/>
          </a:xfrm>
          <a:prstGeom prst="rect">
            <a:avLst/>
          </a:prstGeom>
          <a:noFill/>
        </p:spPr>
        <p:txBody>
          <a:bodyPr wrap="square" lIns="0" tIns="0" rIns="0" bIns="0" rtlCol="0">
            <a:spAutoFit/>
          </a:bodyPr>
          <a:lstStyle/>
          <a:p>
            <a:r>
              <a:rPr lang="zh-TW" sz="1000" b="0" i="0" dirty="0">
                <a:solidFill>
                  <a:srgbClr val="242424"/>
                </a:solidFill>
                <a:effectLst/>
                <a:latin typeface="Segoe UI" panose="020B0502040204020203" pitchFamily="34" charset="0"/>
                <a:ea typeface="Microsoft JhengHei" panose="020B0604030504040204" pitchFamily="34" charset="-120"/>
              </a:rPr>
              <a:t> 「Mad Libs®」是 Penguin Group (USA) Inc 的註冊商標。這並不代表我們對商標註冊者的讚許或夥伴關係，僅限於教育用途。 </a:t>
            </a:r>
          </a:p>
        </p:txBody>
      </p:sp>
      <p:sp>
        <p:nvSpPr>
          <p:cNvPr id="3" name="TextBox 2">
            <a:extLst>
              <a:ext uri="{FF2B5EF4-FFF2-40B4-BE49-F238E27FC236}">
                <a16:creationId xmlns:a16="http://schemas.microsoft.com/office/drawing/2014/main" id="{900316F9-7EE0-BCEE-CFBE-BA00E43EA059}"/>
              </a:ext>
              <a:ext uri="{C183D7F6-B498-43B3-948B-1728B52AA6E4}">
                <adec:decorative xmlns:adec="http://schemas.microsoft.com/office/drawing/2017/decorative" val="1"/>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2149764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491E47A-BB4E-77D6-4D1E-8CD8EE9B081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29" name="Picture 28">
              <a:extLst>
                <a:ext uri="{FF2B5EF4-FFF2-40B4-BE49-F238E27FC236}">
                  <a16:creationId xmlns:a16="http://schemas.microsoft.com/office/drawing/2014/main" id="{FB9CC5FD-7B70-1CD9-F713-F602A65D189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0" name="Straight Connector 29">
              <a:extLst>
                <a:ext uri="{FF2B5EF4-FFF2-40B4-BE49-F238E27FC236}">
                  <a16:creationId xmlns:a16="http://schemas.microsoft.com/office/drawing/2014/main" id="{614B7A4C-B005-FF99-E3A9-5C111802911F}"/>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ounded Rectangle 24_1">
            <a:extLst>
              <a:ext uri="{FF2B5EF4-FFF2-40B4-BE49-F238E27FC236}">
                <a16:creationId xmlns:a16="http://schemas.microsoft.com/office/drawing/2014/main" id="{F41AA2F8-53B5-AD93-76BD-FAC024E80A19}"/>
              </a:ext>
              <a:ext uri="{C183D7F6-B498-43B3-948B-1728B52AA6E4}">
                <adec:decorative xmlns:adec="http://schemas.microsoft.com/office/drawing/2017/decorative" val="1"/>
              </a:ext>
            </a:extLst>
          </p:cNvPr>
          <p:cNvSpPr>
            <a:spLocks/>
          </p:cNvSpPr>
          <p:nvPr/>
        </p:nvSpPr>
        <p:spPr bwMode="auto">
          <a:xfrm>
            <a:off x="587025" y="1195894"/>
            <a:ext cx="11017951" cy="5296339"/>
          </a:xfrm>
          <a:prstGeom prst="roundRect">
            <a:avLst>
              <a:gd name="adj" fmla="val 2637"/>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lstStyle/>
          <a:p>
            <a:pPr marL="0" indent="0" algn="l">
              <a:spcBef>
                <a:spcPts val="2800"/>
              </a:spcBef>
              <a:buNone/>
            </a:pPr>
            <a:r>
              <a:rPr lang="zh-TW" sz="1600" b="0" i="0" dirty="0">
                <a:solidFill>
                  <a:schemeClr val="tx1"/>
                </a:solidFill>
                <a:effectLst/>
                <a:latin typeface="Segoe UI" panose="020B0502040204020203" pitchFamily="34" charset="0"/>
                <a:ea typeface="Microsoft JhengHei" panose="020B0604030504040204" pitchFamily="34" charset="-120"/>
              </a:rPr>
              <a:t>您是一位</a:t>
            </a:r>
            <a:r>
              <a:rPr lang="zh-TW" sz="1600" b="1" dirty="0">
                <a:solidFill>
                  <a:schemeClr val="accent3">
                    <a:lumMod val="75000"/>
                  </a:schemeClr>
                </a:solidFill>
                <a:effectLst/>
                <a:latin typeface="Segoe UI Semibold" panose="020B0702040204020203" pitchFamily="34" charset="0"/>
                <a:ea typeface="Microsoft JhengHei" panose="020B0604030504040204" pitchFamily="34" charset="-120"/>
                <a:cs typeface="+mj-cs"/>
              </a:rPr>
              <a:t>優秀</a:t>
            </a:r>
            <a:r>
              <a:rPr lang="zh-TW" sz="1600" b="0" i="0" dirty="0">
                <a:solidFill>
                  <a:schemeClr val="tx1"/>
                </a:solidFill>
                <a:effectLst/>
                <a:latin typeface="Segoe UI" panose="020B0502040204020203" pitchFamily="34" charset="0"/>
                <a:ea typeface="Microsoft JhengHei" panose="020B0604030504040204" pitchFamily="34" charset="-120"/>
              </a:rPr>
              <a:t>的體驗式設計師，並具備能打造出</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沉浸式</a:t>
            </a:r>
            <a:r>
              <a:rPr lang="zh-TW" sz="1600" b="0" i="0" dirty="0">
                <a:solidFill>
                  <a:schemeClr val="tx1"/>
                </a:solidFill>
                <a:effectLst/>
                <a:latin typeface="Segoe UI" panose="020B0502040204020203" pitchFamily="34" charset="0"/>
                <a:ea typeface="Microsoft JhengHei" panose="020B0604030504040204" pitchFamily="34" charset="-120"/>
              </a:rPr>
              <a:t>體驗的獨特才能，您的作品不只能</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激發</a:t>
            </a:r>
            <a:r>
              <a:rPr lang="zh-TW" sz="1600" b="0" i="0" dirty="0">
                <a:solidFill>
                  <a:schemeClr val="tx1"/>
                </a:solidFill>
                <a:effectLst/>
                <a:latin typeface="Segoe UI" panose="020B0502040204020203" pitchFamily="34" charset="0"/>
                <a:ea typeface="Microsoft JhengHei" panose="020B0604030504040204" pitchFamily="34" charset="-120"/>
              </a:rPr>
              <a:t>觀眾感官，</a:t>
            </a:r>
          </a:p>
          <a:p>
            <a:pPr marL="0" indent="0" algn="l">
              <a:spcBef>
                <a:spcPts val="2800"/>
              </a:spcBef>
              <a:buNone/>
            </a:pPr>
            <a:r>
              <a:rPr lang="zh-TW" sz="1600" b="0" i="0" dirty="0">
                <a:solidFill>
                  <a:schemeClr val="tx1"/>
                </a:solidFill>
                <a:effectLst/>
                <a:latin typeface="Segoe UI" panose="020B0502040204020203" pitchFamily="34" charset="0"/>
                <a:ea typeface="Microsoft JhengHei" panose="020B0604030504040204" pitchFamily="34" charset="-120"/>
              </a:rPr>
              <a:t>更能將他們傳送到</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魔幻</a:t>
            </a:r>
            <a:r>
              <a:rPr lang="zh-TW" sz="1600" b="0" i="0" dirty="0">
                <a:solidFill>
                  <a:schemeClr val="tx1"/>
                </a:solidFill>
                <a:effectLst/>
                <a:latin typeface="Segoe UI" panose="020B0502040204020203" pitchFamily="34" charset="0"/>
                <a:ea typeface="Microsoft JhengHei" panose="020B0604030504040204" pitchFamily="34" charset="-120"/>
              </a:rPr>
              <a:t>的世界。</a:t>
            </a:r>
          </a:p>
          <a:p>
            <a:pPr marL="0" indent="0" algn="l">
              <a:spcBef>
                <a:spcPts val="2800"/>
              </a:spcBef>
              <a:buNone/>
            </a:pPr>
            <a:r>
              <a:rPr lang="zh-TW" sz="1600" b="0" i="0" dirty="0">
                <a:solidFill>
                  <a:schemeClr val="tx1"/>
                </a:solidFill>
                <a:effectLst/>
                <a:latin typeface="Segoe UI" panose="020B0502040204020203" pitchFamily="34" charset="0"/>
                <a:ea typeface="Microsoft JhengHei" panose="020B0604030504040204" pitchFamily="34" charset="-120"/>
              </a:rPr>
              <a:t>藉由巧妙的結合</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絕妙</a:t>
            </a:r>
            <a:r>
              <a:rPr lang="zh-TW" sz="1600" b="0" i="0" dirty="0">
                <a:solidFill>
                  <a:schemeClr val="tx1"/>
                </a:solidFill>
                <a:effectLst/>
                <a:latin typeface="Segoe UI" panose="020B0502040204020203" pitchFamily="34" charset="0"/>
                <a:ea typeface="Microsoft JhengHei" panose="020B0604030504040204" pitchFamily="34" charset="-120"/>
              </a:rPr>
              <a:t>的聲音、</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震懾人心</a:t>
            </a:r>
            <a:r>
              <a:rPr lang="zh-TW" sz="1600" b="0" i="0" dirty="0">
                <a:solidFill>
                  <a:schemeClr val="tx1"/>
                </a:solidFill>
                <a:effectLst/>
                <a:latin typeface="Segoe UI" panose="020B0502040204020203" pitchFamily="34" charset="0"/>
                <a:ea typeface="Microsoft JhengHei" panose="020B0604030504040204" pitchFamily="34" charset="-120"/>
              </a:rPr>
              <a:t>的視覺，以及</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環境的</a:t>
            </a:r>
            <a:r>
              <a:rPr lang="zh-TW" sz="1600" b="0" i="0" dirty="0">
                <a:solidFill>
                  <a:schemeClr val="tx1"/>
                </a:solidFill>
                <a:effectLst/>
                <a:latin typeface="Segoe UI" panose="020B0502040204020203" pitchFamily="34" charset="0"/>
                <a:ea typeface="Microsoft JhengHei" panose="020B0604030504040204" pitchFamily="34" charset="-120"/>
              </a:rPr>
              <a:t>細節，您能創作出</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絕佳</a:t>
            </a:r>
          </a:p>
          <a:p>
            <a:pPr marL="0" indent="0" algn="l">
              <a:spcBef>
                <a:spcPts val="2800"/>
              </a:spcBef>
              <a:buNone/>
            </a:pPr>
            <a:r>
              <a:rPr lang="zh-TW" sz="1600" b="0" i="0" dirty="0">
                <a:solidFill>
                  <a:schemeClr val="tx1"/>
                </a:solidFill>
                <a:effectLst/>
                <a:latin typeface="Segoe UI" panose="020B0502040204020203" pitchFamily="34" charset="0"/>
                <a:ea typeface="Microsoft JhengHei" panose="020B0604030504040204" pitchFamily="34" charset="-120"/>
              </a:rPr>
              <a:t>的旅程，既</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使人驚奇</a:t>
            </a:r>
            <a:r>
              <a:rPr lang="zh-TW" sz="1600" b="0" i="0" dirty="0">
                <a:solidFill>
                  <a:schemeClr val="tx1"/>
                </a:solidFill>
                <a:effectLst/>
                <a:latin typeface="Segoe UI" panose="020B0502040204020203" pitchFamily="34" charset="0"/>
                <a:ea typeface="Microsoft JhengHei" panose="020B0604030504040204" pitchFamily="34" charset="-120"/>
              </a:rPr>
              <a:t>又充滿娛樂性。</a:t>
            </a:r>
          </a:p>
          <a:p>
            <a:pPr marL="0" indent="0" algn="l">
              <a:spcBef>
                <a:spcPts val="2800"/>
              </a:spcBef>
              <a:buNone/>
            </a:pPr>
            <a:r>
              <a:rPr lang="zh-TW" sz="1600" b="0" i="0" dirty="0">
                <a:solidFill>
                  <a:schemeClr val="tx1"/>
                </a:solidFill>
                <a:effectLst/>
                <a:latin typeface="Segoe UI" panose="020B0502040204020203" pitchFamily="34" charset="0"/>
                <a:ea typeface="Microsoft JhengHei" panose="020B0604030504040204" pitchFamily="34" charset="-120"/>
              </a:rPr>
              <a:t>在您構想出</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充滿想像力</a:t>
            </a:r>
            <a:r>
              <a:rPr lang="zh-TW" sz="1600" b="0" i="0" dirty="0">
                <a:solidFill>
                  <a:schemeClr val="tx1"/>
                </a:solidFill>
                <a:effectLst/>
                <a:latin typeface="Segoe UI" panose="020B0502040204020203" pitchFamily="34" charset="0"/>
                <a:ea typeface="Microsoft JhengHei" panose="020B0604030504040204" pitchFamily="34" charset="-120"/>
              </a:rPr>
              <a:t>的</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大膽</a:t>
            </a:r>
            <a:r>
              <a:rPr lang="zh-TW" sz="1600" b="0" i="0" dirty="0">
                <a:solidFill>
                  <a:schemeClr val="tx1"/>
                </a:solidFill>
                <a:effectLst/>
                <a:latin typeface="Segoe UI" panose="020B0502040204020203" pitchFamily="34" charset="0"/>
                <a:ea typeface="Microsoft JhengHei" panose="020B0604030504040204" pitchFamily="34" charset="-120"/>
              </a:rPr>
              <a:t>主意時，您的創意沒有極限，您又能同時妥善處理</a:t>
            </a:r>
          </a:p>
          <a:p>
            <a:pPr marL="0" indent="0" algn="l">
              <a:spcBef>
                <a:spcPts val="2800"/>
              </a:spcBef>
              <a:buNone/>
            </a:pPr>
            <a:r>
              <a:rPr lang="zh-TW" sz="1600" b="0" i="0" dirty="0">
                <a:solidFill>
                  <a:schemeClr val="tx1"/>
                </a:solidFill>
                <a:effectLst/>
                <a:latin typeface="Segoe UI" panose="020B0502040204020203" pitchFamily="34" charset="0"/>
                <a:ea typeface="Microsoft JhengHei" panose="020B0604030504040204" pitchFamily="34" charset="-120"/>
              </a:rPr>
              <a:t>最細微的感官細節，完美結合所有細節。</a:t>
            </a:r>
          </a:p>
          <a:p>
            <a:pPr marL="0" indent="0" algn="l">
              <a:spcBef>
                <a:spcPts val="2800"/>
              </a:spcBef>
              <a:buNone/>
            </a:pPr>
            <a:r>
              <a:rPr lang="zh-TW" sz="1600" b="0" i="0" dirty="0">
                <a:solidFill>
                  <a:schemeClr val="tx1"/>
                </a:solidFill>
                <a:effectLst/>
                <a:latin typeface="Segoe UI" panose="020B0502040204020203" pitchFamily="34" charset="0"/>
                <a:ea typeface="Microsoft JhengHei" panose="020B0604030504040204" pitchFamily="34" charset="-120"/>
              </a:rPr>
              <a:t>藉由您處理各種感官的出色能力，您可以打造出</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令人難忘</a:t>
            </a:r>
            <a:r>
              <a:rPr lang="zh-TW" sz="1600" b="0" i="0" dirty="0">
                <a:solidFill>
                  <a:schemeClr val="tx1"/>
                </a:solidFill>
                <a:effectLst/>
                <a:latin typeface="Segoe UI" panose="020B0502040204020203" pitchFamily="34" charset="0"/>
                <a:ea typeface="Microsoft JhengHei" panose="020B0604030504040204" pitchFamily="34" charset="-120"/>
              </a:rPr>
              <a:t>的體驗，將使用者包覆在各種感官的</a:t>
            </a:r>
          </a:p>
          <a:p>
            <a:pPr marL="0" indent="0" algn="l">
              <a:spcBef>
                <a:spcPts val="2800"/>
              </a:spcBef>
              <a:buNone/>
            </a:pPr>
            <a:r>
              <a:rPr lang="zh-TW" sz="1600" b="1" dirty="0">
                <a:solidFill>
                  <a:schemeClr val="tx1"/>
                </a:solidFill>
                <a:effectLst/>
                <a:latin typeface="Segoe UI Semibold" panose="020B0702040204020203" pitchFamily="34" charset="0"/>
                <a:ea typeface="Microsoft JhengHei" panose="020B0604030504040204" pitchFamily="34" charset="-120"/>
              </a:rPr>
              <a:t> </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交響曲</a:t>
            </a:r>
            <a:r>
              <a:rPr lang="zh-TW" sz="1600" b="0" i="0" dirty="0">
                <a:solidFill>
                  <a:schemeClr val="tx1"/>
                </a:solidFill>
                <a:effectLst/>
                <a:latin typeface="Segoe UI" panose="020B0502040204020203" pitchFamily="34" charset="0"/>
                <a:ea typeface="Microsoft JhengHei" panose="020B0604030504040204" pitchFamily="34" charset="-120"/>
              </a:rPr>
              <a:t>內，使他們</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驚喜</a:t>
            </a:r>
            <a:r>
              <a:rPr lang="zh-TW" sz="1600" b="1" dirty="0">
                <a:solidFill>
                  <a:schemeClr val="accent3">
                    <a:lumMod val="75000"/>
                  </a:schemeClr>
                </a:solidFill>
                <a:effectLst/>
                <a:latin typeface="Segoe UI Semibold" panose="020B0702040204020203" pitchFamily="34" charset="0"/>
                <a:ea typeface="Microsoft JhengHei" panose="020B0604030504040204" pitchFamily="34" charset="-120"/>
              </a:rPr>
              <a:t>、</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愉悅</a:t>
            </a:r>
            <a:r>
              <a:rPr lang="zh-TW" sz="1600" i="0" dirty="0">
                <a:solidFill>
                  <a:schemeClr val="tx1"/>
                </a:solidFill>
                <a:effectLst/>
                <a:latin typeface="Segoe UI" panose="020B0502040204020203" pitchFamily="34" charset="0"/>
                <a:ea typeface="Microsoft JhengHei" panose="020B0604030504040204" pitchFamily="34" charset="-120"/>
              </a:rPr>
              <a:t>、</a:t>
            </a:r>
            <a:r>
              <a:rPr lang="zh-TW" sz="1600" b="0" i="0" dirty="0">
                <a:solidFill>
                  <a:schemeClr val="tx1"/>
                </a:solidFill>
                <a:effectLst/>
                <a:latin typeface="Segoe UI" panose="020B0502040204020203" pitchFamily="34" charset="0"/>
                <a:ea typeface="Microsoft JhengHei" panose="020B0604030504040204" pitchFamily="34" charset="-120"/>
              </a:rPr>
              <a:t>魂牽夢縈。您將協助打造全新</a:t>
            </a:r>
            <a:r>
              <a:rPr lang="zh-TW" sz="1600" b="1" dirty="0">
                <a:solidFill>
                  <a:schemeClr val="accent3">
                    <a:lumMod val="75000"/>
                  </a:schemeClr>
                </a:solidFill>
                <a:latin typeface="Segoe UI Semibold" panose="020B0702040204020203" pitchFamily="34" charset="0"/>
                <a:ea typeface="Microsoft JhengHei" panose="020B0604030504040204" pitchFamily="34" charset="-120"/>
                <a:cs typeface="+mj-cs"/>
              </a:rPr>
              <a:t>刺激</a:t>
            </a:r>
            <a:r>
              <a:rPr lang="zh-TW" sz="1600" b="0" i="0" dirty="0">
                <a:solidFill>
                  <a:schemeClr val="tx1"/>
                </a:solidFill>
                <a:effectLst/>
                <a:latin typeface="Segoe UI" panose="020B0502040204020203" pitchFamily="34" charset="0"/>
                <a:ea typeface="Microsoft JhengHei" panose="020B0604030504040204" pitchFamily="34" charset="-120"/>
              </a:rPr>
              <a:t>的體驗。</a:t>
            </a:r>
          </a:p>
        </p:txBody>
      </p:sp>
      <p:sp>
        <p:nvSpPr>
          <p:cNvPr id="2" name="Title 1">
            <a:extLst>
              <a:ext uri="{FF2B5EF4-FFF2-40B4-BE49-F238E27FC236}">
                <a16:creationId xmlns:a16="http://schemas.microsoft.com/office/drawing/2014/main" id="{066FB7D8-0B3B-90BC-FB95-482D4F971D24}"/>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單元 2：不同角色型提示的範例</a:t>
            </a:r>
          </a:p>
        </p:txBody>
      </p:sp>
      <p:sp>
        <p:nvSpPr>
          <p:cNvPr id="5" name="TextBox 4">
            <a:extLst>
              <a:ext uri="{FF2B5EF4-FFF2-40B4-BE49-F238E27FC236}">
                <a16:creationId xmlns:a16="http://schemas.microsoft.com/office/drawing/2014/main" id="{E8892B37-0277-4035-D598-79E983C407F7}"/>
              </a:ext>
            </a:extLst>
          </p:cNvPr>
          <p:cNvSpPr txBox="1"/>
          <p:nvPr/>
        </p:nvSpPr>
        <p:spPr>
          <a:xfrm>
            <a:off x="1371137" y="1534780"/>
            <a:ext cx="769441" cy="184666"/>
          </a:xfrm>
          <a:prstGeom prst="rect">
            <a:avLst/>
          </a:prstGeom>
          <a:noFill/>
        </p:spPr>
        <p:txBody>
          <a:bodyPr wrap="none" lIns="0" tIns="0" rIns="0" bIns="0" rtlCol="0">
            <a:spAutoFit/>
          </a:bodyPr>
          <a:lstStyle/>
          <a:p>
            <a:pPr defTabSz="932742">
              <a:spcBef>
                <a:spcPct val="0"/>
              </a:spcBef>
              <a:buSzPct val="90000"/>
            </a:pPr>
            <a:r>
              <a:rPr lang="zh-TW" sz="12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（形容詞）</a:t>
            </a:r>
          </a:p>
        </p:txBody>
      </p:sp>
      <p:sp>
        <p:nvSpPr>
          <p:cNvPr id="6" name="TextBox 5">
            <a:extLst>
              <a:ext uri="{FF2B5EF4-FFF2-40B4-BE49-F238E27FC236}">
                <a16:creationId xmlns:a16="http://schemas.microsoft.com/office/drawing/2014/main" id="{163F77BC-335D-5AAB-5C81-23437BF275E7}"/>
              </a:ext>
            </a:extLst>
          </p:cNvPr>
          <p:cNvSpPr txBox="1"/>
          <p:nvPr/>
        </p:nvSpPr>
        <p:spPr>
          <a:xfrm>
            <a:off x="4887821" y="1535760"/>
            <a:ext cx="769441"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（形容詞）</a:t>
            </a:r>
          </a:p>
        </p:txBody>
      </p:sp>
      <p:sp>
        <p:nvSpPr>
          <p:cNvPr id="7" name="TextBox 6">
            <a:extLst>
              <a:ext uri="{FF2B5EF4-FFF2-40B4-BE49-F238E27FC236}">
                <a16:creationId xmlns:a16="http://schemas.microsoft.com/office/drawing/2014/main" id="{2858EB2E-8539-4CB9-DE67-F241B57C7468}"/>
              </a:ext>
            </a:extLst>
          </p:cNvPr>
          <p:cNvSpPr txBox="1"/>
          <p:nvPr/>
        </p:nvSpPr>
        <p:spPr>
          <a:xfrm>
            <a:off x="8526247" y="1528140"/>
            <a:ext cx="615553"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（動詞）</a:t>
            </a:r>
          </a:p>
        </p:txBody>
      </p:sp>
      <p:sp>
        <p:nvSpPr>
          <p:cNvPr id="11" name="TextBox 10">
            <a:extLst>
              <a:ext uri="{FF2B5EF4-FFF2-40B4-BE49-F238E27FC236}">
                <a16:creationId xmlns:a16="http://schemas.microsoft.com/office/drawing/2014/main" id="{D06F190D-9472-BBE0-EEA3-0B356555A086}"/>
              </a:ext>
              <a:ext uri="{C183D7F6-B498-43B3-948B-1728B52AA6E4}">
                <adec:decorative xmlns:adec="http://schemas.microsoft.com/office/drawing/2017/decorative" val="0"/>
              </a:ext>
            </a:extLst>
          </p:cNvPr>
          <p:cNvSpPr txBox="1"/>
          <p:nvPr/>
        </p:nvSpPr>
        <p:spPr>
          <a:xfrm>
            <a:off x="2155818" y="2140530"/>
            <a:ext cx="769441"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dirty="0">
                <a:latin typeface="Segoe UI" panose="020B0502040204020203" pitchFamily="34" charset="0"/>
                <a:ea typeface="Microsoft JhengHei" panose="020B0604030504040204" pitchFamily="34" charset="-120"/>
              </a:rPr>
              <a:t>（形容詞）</a:t>
            </a:r>
          </a:p>
        </p:txBody>
      </p:sp>
      <p:sp>
        <p:nvSpPr>
          <p:cNvPr id="8" name="TextBox 7">
            <a:extLst>
              <a:ext uri="{FF2B5EF4-FFF2-40B4-BE49-F238E27FC236}">
                <a16:creationId xmlns:a16="http://schemas.microsoft.com/office/drawing/2014/main" id="{C8A9D430-DD99-7BC9-CB48-70190EEE7001}"/>
              </a:ext>
            </a:extLst>
          </p:cNvPr>
          <p:cNvSpPr txBox="1"/>
          <p:nvPr/>
        </p:nvSpPr>
        <p:spPr>
          <a:xfrm>
            <a:off x="1940461" y="2730163"/>
            <a:ext cx="769441"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（形容詞）</a:t>
            </a:r>
          </a:p>
        </p:txBody>
      </p:sp>
      <p:sp>
        <p:nvSpPr>
          <p:cNvPr id="23" name="TextBox 22">
            <a:extLst>
              <a:ext uri="{FF2B5EF4-FFF2-40B4-BE49-F238E27FC236}">
                <a16:creationId xmlns:a16="http://schemas.microsoft.com/office/drawing/2014/main" id="{1B492E25-C358-AC6C-CD86-3860EE07BEF3}"/>
              </a:ext>
              <a:ext uri="{C183D7F6-B498-43B3-948B-1728B52AA6E4}">
                <adec:decorative xmlns:adec="http://schemas.microsoft.com/office/drawing/2017/decorative" val="0"/>
              </a:ext>
            </a:extLst>
          </p:cNvPr>
          <p:cNvSpPr txBox="1"/>
          <p:nvPr/>
        </p:nvSpPr>
        <p:spPr>
          <a:xfrm>
            <a:off x="3355014" y="2730163"/>
            <a:ext cx="769441"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（形容詞）</a:t>
            </a:r>
          </a:p>
        </p:txBody>
      </p:sp>
      <p:sp>
        <p:nvSpPr>
          <p:cNvPr id="10" name="TextBox 9">
            <a:extLst>
              <a:ext uri="{FF2B5EF4-FFF2-40B4-BE49-F238E27FC236}">
                <a16:creationId xmlns:a16="http://schemas.microsoft.com/office/drawing/2014/main" id="{8BA95181-1CE6-4BEE-D9E4-FEBE02180473}"/>
              </a:ext>
            </a:extLst>
          </p:cNvPr>
          <p:cNvSpPr txBox="1"/>
          <p:nvPr/>
        </p:nvSpPr>
        <p:spPr>
          <a:xfrm>
            <a:off x="5389578" y="2730163"/>
            <a:ext cx="615553"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（名詞）</a:t>
            </a:r>
          </a:p>
        </p:txBody>
      </p:sp>
      <p:sp>
        <p:nvSpPr>
          <p:cNvPr id="24" name="TextBox 23">
            <a:extLst>
              <a:ext uri="{FF2B5EF4-FFF2-40B4-BE49-F238E27FC236}">
                <a16:creationId xmlns:a16="http://schemas.microsoft.com/office/drawing/2014/main" id="{02946CB8-3C7B-D4CE-8147-0960671A7D5B}"/>
              </a:ext>
              <a:ext uri="{C183D7F6-B498-43B3-948B-1728B52AA6E4}">
                <adec:decorative xmlns:adec="http://schemas.microsoft.com/office/drawing/2017/decorative" val="0"/>
              </a:ext>
            </a:extLst>
          </p:cNvPr>
          <p:cNvSpPr txBox="1"/>
          <p:nvPr/>
        </p:nvSpPr>
        <p:spPr>
          <a:xfrm>
            <a:off x="7393172" y="2730163"/>
            <a:ext cx="769441"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（形容詞）</a:t>
            </a:r>
          </a:p>
        </p:txBody>
      </p:sp>
      <p:sp>
        <p:nvSpPr>
          <p:cNvPr id="13" name="TextBox 12">
            <a:extLst>
              <a:ext uri="{FF2B5EF4-FFF2-40B4-BE49-F238E27FC236}">
                <a16:creationId xmlns:a16="http://schemas.microsoft.com/office/drawing/2014/main" id="{8EEBEE57-0C02-6A2A-EA3D-175B58BFE62F}"/>
              </a:ext>
            </a:extLst>
          </p:cNvPr>
          <p:cNvSpPr txBox="1"/>
          <p:nvPr/>
        </p:nvSpPr>
        <p:spPr>
          <a:xfrm>
            <a:off x="1900361" y="3345839"/>
            <a:ext cx="615553"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（動詞）</a:t>
            </a:r>
          </a:p>
        </p:txBody>
      </p:sp>
      <p:sp>
        <p:nvSpPr>
          <p:cNvPr id="14" name="TextBox 13">
            <a:extLst>
              <a:ext uri="{FF2B5EF4-FFF2-40B4-BE49-F238E27FC236}">
                <a16:creationId xmlns:a16="http://schemas.microsoft.com/office/drawing/2014/main" id="{64D05291-86C5-2855-3AEE-091602602539}"/>
              </a:ext>
            </a:extLst>
          </p:cNvPr>
          <p:cNvSpPr txBox="1"/>
          <p:nvPr/>
        </p:nvSpPr>
        <p:spPr>
          <a:xfrm>
            <a:off x="1831038" y="3952092"/>
            <a:ext cx="769441"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（形容詞）</a:t>
            </a:r>
          </a:p>
        </p:txBody>
      </p:sp>
      <p:sp>
        <p:nvSpPr>
          <p:cNvPr id="15" name="TextBox 14">
            <a:extLst>
              <a:ext uri="{FF2B5EF4-FFF2-40B4-BE49-F238E27FC236}">
                <a16:creationId xmlns:a16="http://schemas.microsoft.com/office/drawing/2014/main" id="{654B1552-6F31-D1F4-7703-0A8BD60E288F}"/>
              </a:ext>
            </a:extLst>
          </p:cNvPr>
          <p:cNvSpPr txBox="1"/>
          <p:nvPr/>
        </p:nvSpPr>
        <p:spPr>
          <a:xfrm>
            <a:off x="2821952" y="3952092"/>
            <a:ext cx="615553"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（名詞）</a:t>
            </a:r>
          </a:p>
        </p:txBody>
      </p:sp>
      <p:sp>
        <p:nvSpPr>
          <p:cNvPr id="16" name="TextBox 15">
            <a:extLst>
              <a:ext uri="{FF2B5EF4-FFF2-40B4-BE49-F238E27FC236}">
                <a16:creationId xmlns:a16="http://schemas.microsoft.com/office/drawing/2014/main" id="{5E22F52D-73B0-94A8-98A3-34C0923B0FE2}"/>
              </a:ext>
            </a:extLst>
          </p:cNvPr>
          <p:cNvSpPr txBox="1"/>
          <p:nvPr/>
        </p:nvSpPr>
        <p:spPr>
          <a:xfrm>
            <a:off x="5025232" y="5127295"/>
            <a:ext cx="769441"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（形容詞）</a:t>
            </a:r>
          </a:p>
        </p:txBody>
      </p:sp>
      <p:sp>
        <p:nvSpPr>
          <p:cNvPr id="20" name="TextBox 19">
            <a:extLst>
              <a:ext uri="{FF2B5EF4-FFF2-40B4-BE49-F238E27FC236}">
                <a16:creationId xmlns:a16="http://schemas.microsoft.com/office/drawing/2014/main" id="{2BA86A87-5339-8D65-D838-6EEE604E1100}"/>
              </a:ext>
            </a:extLst>
          </p:cNvPr>
          <p:cNvSpPr txBox="1"/>
          <p:nvPr/>
        </p:nvSpPr>
        <p:spPr>
          <a:xfrm>
            <a:off x="785518" y="5755531"/>
            <a:ext cx="615553"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（名詞）</a:t>
            </a:r>
          </a:p>
        </p:txBody>
      </p:sp>
      <p:sp>
        <p:nvSpPr>
          <p:cNvPr id="25" name="TextBox 24">
            <a:extLst>
              <a:ext uri="{FF2B5EF4-FFF2-40B4-BE49-F238E27FC236}">
                <a16:creationId xmlns:a16="http://schemas.microsoft.com/office/drawing/2014/main" id="{04C11DA8-11A9-34DF-15E2-E72F35C61CEE}"/>
              </a:ext>
            </a:extLst>
          </p:cNvPr>
          <p:cNvSpPr txBox="1"/>
          <p:nvPr/>
        </p:nvSpPr>
        <p:spPr>
          <a:xfrm>
            <a:off x="2843997" y="5763644"/>
            <a:ext cx="769441"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（形容詞）</a:t>
            </a:r>
          </a:p>
        </p:txBody>
      </p:sp>
      <p:sp>
        <p:nvSpPr>
          <p:cNvPr id="26" name="TextBox 25">
            <a:extLst>
              <a:ext uri="{FF2B5EF4-FFF2-40B4-BE49-F238E27FC236}">
                <a16:creationId xmlns:a16="http://schemas.microsoft.com/office/drawing/2014/main" id="{9D936588-2D47-B67A-C799-337B8099B8DC}"/>
              </a:ext>
            </a:extLst>
          </p:cNvPr>
          <p:cNvSpPr txBox="1"/>
          <p:nvPr/>
        </p:nvSpPr>
        <p:spPr>
          <a:xfrm>
            <a:off x="6080760" y="5711349"/>
            <a:ext cx="769441"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（形容詞）</a:t>
            </a:r>
          </a:p>
        </p:txBody>
      </p:sp>
      <p:sp>
        <p:nvSpPr>
          <p:cNvPr id="12" name="TextBox 11">
            <a:extLst>
              <a:ext uri="{FF2B5EF4-FFF2-40B4-BE49-F238E27FC236}">
                <a16:creationId xmlns:a16="http://schemas.microsoft.com/office/drawing/2014/main" id="{A52AFCF9-53E0-25ED-17CB-65287884CDFC}"/>
              </a:ext>
              <a:ext uri="{C183D7F6-B498-43B3-948B-1728B52AA6E4}">
                <adec:decorative xmlns:adec="http://schemas.microsoft.com/office/drawing/2017/decorative" val="1"/>
              </a:ext>
            </a:extLst>
          </p:cNvPr>
          <p:cNvSpPr txBox="1"/>
          <p:nvPr/>
        </p:nvSpPr>
        <p:spPr>
          <a:xfrm>
            <a:off x="2155817" y="5763151"/>
            <a:ext cx="769441"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zh-TW" b="1" dirty="0">
                <a:latin typeface="Segoe UI Semibold" panose="020B0702040204020203" pitchFamily="34" charset="0"/>
                <a:ea typeface="Microsoft JhengHei" panose="020B0604030504040204" pitchFamily="34" charset="-120"/>
              </a:rPr>
              <a:t>（形容詞）</a:t>
            </a:r>
          </a:p>
        </p:txBody>
      </p:sp>
      <p:sp>
        <p:nvSpPr>
          <p:cNvPr id="3" name="TextBox 2">
            <a:extLst>
              <a:ext uri="{FF2B5EF4-FFF2-40B4-BE49-F238E27FC236}">
                <a16:creationId xmlns:a16="http://schemas.microsoft.com/office/drawing/2014/main" id="{B9B02B31-BBCE-F6E7-6CE6-23BD7D720C09}"/>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2262929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C228869-CE7C-8B30-F8BC-03A007203C5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1" name="Picture 40">
              <a:extLst>
                <a:ext uri="{FF2B5EF4-FFF2-40B4-BE49-F238E27FC236}">
                  <a16:creationId xmlns:a16="http://schemas.microsoft.com/office/drawing/2014/main" id="{1B341041-690A-DD08-388A-75E27795490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2" name="Straight Connector 41">
              <a:extLst>
                <a:ext uri="{FF2B5EF4-FFF2-40B4-BE49-F238E27FC236}">
                  <a16:creationId xmlns:a16="http://schemas.microsoft.com/office/drawing/2014/main" id="{6195214B-1950-AC85-ADB9-C086D468DF6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2AA7B3E-EE19-64D8-03B4-3F6AB6FF2332}"/>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單元 2：定義想法</a:t>
            </a:r>
          </a:p>
        </p:txBody>
      </p:sp>
      <p:sp>
        <p:nvSpPr>
          <p:cNvPr id="15" name="Rounded Rectangle 24_1">
            <a:extLst>
              <a:ext uri="{FF2B5EF4-FFF2-40B4-BE49-F238E27FC236}">
                <a16:creationId xmlns:a16="http://schemas.microsoft.com/office/drawing/2014/main" id="{87D0E1B6-2443-03B1-CDB4-F8AF0AE6E5A2}"/>
              </a:ext>
              <a:ext uri="{C183D7F6-B498-43B3-948B-1728B52AA6E4}">
                <adec:decorative xmlns:adec="http://schemas.microsoft.com/office/drawing/2017/decorative" val="1"/>
              </a:ext>
            </a:extLst>
          </p:cNvPr>
          <p:cNvSpPr>
            <a:spLocks/>
          </p:cNvSpPr>
          <p:nvPr/>
        </p:nvSpPr>
        <p:spPr bwMode="auto">
          <a:xfrm>
            <a:off x="5035870" y="1498026"/>
            <a:ext cx="6584629" cy="4771012"/>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cxnSp>
        <p:nvCxnSpPr>
          <p:cNvPr id="14" name="Straight Connector 13">
            <a:extLst>
              <a:ext uri="{FF2B5EF4-FFF2-40B4-BE49-F238E27FC236}">
                <a16:creationId xmlns:a16="http://schemas.microsoft.com/office/drawing/2014/main" id="{F84121D8-A3DD-531A-BDA2-C1065F721EAB}"/>
              </a:ext>
              <a:ext uri="{C183D7F6-B498-43B3-948B-1728B52AA6E4}">
                <adec:decorative xmlns:adec="http://schemas.microsoft.com/office/drawing/2017/decorative" val="1"/>
              </a:ext>
            </a:extLst>
          </p:cNvPr>
          <p:cNvCxnSpPr>
            <a:cxnSpLocks/>
          </p:cNvCxnSpPr>
          <p:nvPr/>
        </p:nvCxnSpPr>
        <p:spPr>
          <a:xfrm>
            <a:off x="856008" y="1492304"/>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ounded Rectangle 24_1">
            <a:extLst>
              <a:ext uri="{FF2B5EF4-FFF2-40B4-BE49-F238E27FC236}">
                <a16:creationId xmlns:a16="http://schemas.microsoft.com/office/drawing/2014/main" id="{71D5330B-D1A0-AE47-1453-CB01785DA4ED}"/>
              </a:ext>
              <a:ext uri="{C183D7F6-B498-43B3-948B-1728B52AA6E4}">
                <adec:decorative xmlns:adec="http://schemas.microsoft.com/office/drawing/2017/decorative" val="1"/>
              </a:ext>
            </a:extLst>
          </p:cNvPr>
          <p:cNvSpPr>
            <a:spLocks/>
          </p:cNvSpPr>
          <p:nvPr/>
        </p:nvSpPr>
        <p:spPr bwMode="auto">
          <a:xfrm>
            <a:off x="588263" y="1492303"/>
            <a:ext cx="4248791" cy="4776735"/>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21" name="TextBox 20">
            <a:extLst>
              <a:ext uri="{FF2B5EF4-FFF2-40B4-BE49-F238E27FC236}">
                <a16:creationId xmlns:a16="http://schemas.microsoft.com/office/drawing/2014/main" id="{FD043314-AA7E-C5DD-80A3-8CDBC951009F}"/>
              </a:ext>
              <a:ext uri="{C183D7F6-B498-43B3-948B-1728B52AA6E4}">
                <adec:decorative xmlns:adec="http://schemas.microsoft.com/office/drawing/2017/decorative" val="0"/>
              </a:ext>
            </a:extLst>
          </p:cNvPr>
          <p:cNvSpPr txBox="1">
            <a:spLocks/>
          </p:cNvSpPr>
          <p:nvPr/>
        </p:nvSpPr>
        <p:spPr>
          <a:xfrm>
            <a:off x="763048" y="2783694"/>
            <a:ext cx="3816193" cy="2144177"/>
          </a:xfrm>
          <a:prstGeom prst="rect">
            <a:avLst/>
          </a:prstGeom>
          <a:noFill/>
        </p:spPr>
        <p:txBody>
          <a:bodyPr vert="horz" wrap="square" lIns="0" tIns="0" rIns="0" bIns="0" rtlCol="0" anchor="t">
            <a:spAutoFit/>
          </a:bodyPr>
          <a:lstStyle/>
          <a:p>
            <a:pPr>
              <a:spcAft>
                <a:spcPts val="1600"/>
              </a:spcAft>
            </a:pPr>
            <a:r>
              <a:rPr lang="zh-TW" sz="1800" dirty="0">
                <a:latin typeface="Segoe UI" panose="020B0502040204020203" pitchFamily="34" charset="0"/>
                <a:ea typeface="Microsoft JhengHei" panose="020B0604030504040204" pitchFamily="34" charset="-120"/>
              </a:rPr>
              <a:t>我有個想針對這個專案執行的想法，</a:t>
            </a:r>
            <a:br>
              <a:rPr lang="en-US" altLang="zh-TW" sz="1800" dirty="0">
                <a:latin typeface="Segoe UI" panose="020B0502040204020203" pitchFamily="34" charset="0"/>
                <a:ea typeface="Microsoft JhengHei" panose="020B0604030504040204" pitchFamily="34" charset="-120"/>
              </a:rPr>
            </a:br>
            <a:r>
              <a:rPr lang="zh-TW" sz="1800" dirty="0">
                <a:latin typeface="Segoe UI" panose="020B0502040204020203" pitchFamily="34" charset="0"/>
                <a:ea typeface="Microsoft JhengHei" panose="020B0604030504040204" pitchFamily="34" charset="-120"/>
              </a:rPr>
              <a:t>我會提供一些條列項目。可以幫我撰寫一段具有旅遊行銷口吻的段落，並修飾細節來更真實的呈現這個想法嗎？</a:t>
            </a:r>
          </a:p>
          <a:p>
            <a:pPr>
              <a:spcAft>
                <a:spcPts val="1200"/>
              </a:spcAft>
            </a:pPr>
            <a:r>
              <a:rPr lang="zh-TW" sz="1800" dirty="0">
                <a:latin typeface="Segoe UI" panose="020B0502040204020203" pitchFamily="34" charset="0"/>
                <a:ea typeface="Microsoft JhengHei" panose="020B0604030504040204" pitchFamily="34" charset="-120"/>
              </a:rPr>
              <a:t>必須包含下列要點。不要為目的地命名。著重目的地的獨特性。我們將稍後為這個體驗賦予品牌和名稱</a:t>
            </a:r>
          </a:p>
        </p:txBody>
      </p:sp>
      <p:sp>
        <p:nvSpPr>
          <p:cNvPr id="10" name="Text Placeholder 3">
            <a:extLst>
              <a:ext uri="{FF2B5EF4-FFF2-40B4-BE49-F238E27FC236}">
                <a16:creationId xmlns:a16="http://schemas.microsoft.com/office/drawing/2014/main" id="{4540410C-BCC9-1C30-BAF2-B9780B6EED53}"/>
              </a:ext>
              <a:ext uri="{C183D7F6-B498-43B3-948B-1728B52AA6E4}">
                <adec:decorative xmlns:adec="http://schemas.microsoft.com/office/drawing/2017/decorative" val="0"/>
              </a:ext>
            </a:extLst>
          </p:cNvPr>
          <p:cNvSpPr txBox="1">
            <a:spLocks/>
          </p:cNvSpPr>
          <p:nvPr/>
        </p:nvSpPr>
        <p:spPr>
          <a:xfrm>
            <a:off x="5158345" y="1680908"/>
            <a:ext cx="6339679" cy="1872307"/>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2400" indent="-152400">
              <a:lnSpc>
                <a:spcPct val="100000"/>
              </a:lnSpc>
              <a:spcAft>
                <a:spcPts val="800"/>
              </a:spcAft>
              <a:buClr>
                <a:schemeClr val="tx1"/>
              </a:buClr>
              <a:buSzPct val="100000"/>
            </a:pPr>
            <a:r>
              <a:rPr lang="zh-TW" sz="1400" dirty="0">
                <a:latin typeface="Segoe UI" panose="020B0502040204020203" pitchFamily="34" charset="0"/>
                <a:ea typeface="Microsoft JhengHei" panose="020B0604030504040204" pitchFamily="34" charset="-120"/>
                <a:cs typeface="+mn-cs"/>
              </a:rPr>
              <a:t>全新目的地體驗</a:t>
            </a:r>
          </a:p>
          <a:p>
            <a:pPr marL="152400" indent="-152400">
              <a:lnSpc>
                <a:spcPct val="100000"/>
              </a:lnSpc>
              <a:spcAft>
                <a:spcPts val="1800"/>
              </a:spcAft>
              <a:buClr>
                <a:schemeClr val="tx1"/>
              </a:buClr>
              <a:buSzPct val="100000"/>
            </a:pPr>
            <a:r>
              <a:rPr lang="zh-TW" sz="1400" b="1" dirty="0">
                <a:solidFill>
                  <a:schemeClr val="accent3">
                    <a:lumMod val="75000"/>
                  </a:schemeClr>
                </a:solidFill>
                <a:latin typeface="Segoe UI Semibold" panose="020B0702040204020203" pitchFamily="34" charset="0"/>
                <a:ea typeface="Microsoft JhengHei" panose="020B0604030504040204" pitchFamily="34" charset="-120"/>
                <a:cs typeface="+mn-cs"/>
              </a:rPr>
              <a:t>位於森林深處，舒適又隱密的餐廳</a:t>
            </a:r>
          </a:p>
          <a:p>
            <a:pPr marL="152400" indent="-152400">
              <a:lnSpc>
                <a:spcPct val="100000"/>
              </a:lnSpc>
              <a:spcAft>
                <a:spcPts val="1800"/>
              </a:spcAft>
              <a:buClr>
                <a:schemeClr val="tx1"/>
              </a:buClr>
              <a:buSzPct val="100000"/>
            </a:pPr>
            <a:r>
              <a:rPr lang="zh-TW" sz="1400" dirty="0">
                <a:latin typeface="Segoe UI" panose="020B0502040204020203" pitchFamily="34" charset="0"/>
                <a:ea typeface="Microsoft JhengHei" panose="020B0604030504040204" pitchFamily="34" charset="-120"/>
                <a:cs typeface="+mn-cs"/>
              </a:rPr>
              <a:t>這間</a:t>
            </a:r>
            <a:r>
              <a:rPr lang="zh-TW" sz="1400" b="1" dirty="0">
                <a:solidFill>
                  <a:schemeClr val="accent3">
                    <a:lumMod val="75000"/>
                  </a:schemeClr>
                </a:solidFill>
                <a:latin typeface="Segoe UI Semibold" panose="020B0702040204020203" pitchFamily="34" charset="0"/>
                <a:ea typeface="Microsoft JhengHei" panose="020B0604030504040204" pitchFamily="34" charset="-120"/>
                <a:cs typeface="+mn-cs"/>
              </a:rPr>
              <a:t>餐廳</a:t>
            </a:r>
            <a:r>
              <a:rPr lang="zh-TW" sz="1400" dirty="0">
                <a:latin typeface="Segoe UI" panose="020B0502040204020203" pitchFamily="34" charset="0"/>
                <a:ea typeface="Microsoft JhengHei" panose="020B0604030504040204" pitchFamily="34" charset="-120"/>
                <a:cs typeface="+mn-cs"/>
              </a:rPr>
              <a:t>位於</a:t>
            </a:r>
            <a:r>
              <a:rPr lang="zh-TW" sz="1400" b="1" dirty="0">
                <a:solidFill>
                  <a:schemeClr val="accent3">
                    <a:lumMod val="75000"/>
                  </a:schemeClr>
                </a:solidFill>
                <a:latin typeface="Segoe UI Semibold" panose="020B0702040204020203" pitchFamily="34" charset="0"/>
                <a:ea typeface="Microsoft JhengHei" panose="020B0604030504040204" pitchFamily="34" charset="-120"/>
                <a:cs typeface="+mn-cs"/>
              </a:rPr>
              <a:t>位於高處，立足於樹冠之間</a:t>
            </a:r>
            <a:r>
              <a:rPr lang="zh-TW" sz="1400" dirty="0">
                <a:solidFill>
                  <a:schemeClr val="accent3">
                    <a:lumMod val="75000"/>
                  </a:schemeClr>
                </a:solidFill>
                <a:latin typeface="Segoe UI" panose="020B0502040204020203" pitchFamily="34" charset="0"/>
                <a:ea typeface="Microsoft JhengHei" panose="020B0604030504040204" pitchFamily="34" charset="-120"/>
                <a:cs typeface="+mn-cs"/>
              </a:rPr>
              <a:t> </a:t>
            </a:r>
          </a:p>
          <a:p>
            <a:pPr marL="152400" indent="-152400">
              <a:lnSpc>
                <a:spcPct val="100000"/>
              </a:lnSpc>
              <a:spcAft>
                <a:spcPts val="1800"/>
              </a:spcAft>
              <a:buClr>
                <a:schemeClr val="tx1"/>
              </a:buClr>
              <a:buSzPct val="100000"/>
            </a:pPr>
            <a:r>
              <a:rPr lang="zh-TW" sz="1400" dirty="0">
                <a:latin typeface="Segoe UI" panose="020B0502040204020203" pitchFamily="34" charset="0"/>
                <a:ea typeface="Microsoft JhengHei" panose="020B0604030504040204" pitchFamily="34" charset="-120"/>
                <a:cs typeface="+mn-cs"/>
              </a:rPr>
              <a:t>主題是</a:t>
            </a:r>
            <a:r>
              <a:rPr lang="zh-TW" sz="1400" b="1" dirty="0">
                <a:solidFill>
                  <a:schemeClr val="accent3">
                    <a:lumMod val="75000"/>
                  </a:schemeClr>
                </a:solidFill>
                <a:latin typeface="Segoe UI Semibold" panose="020B0702040204020203" pitchFamily="34" charset="0"/>
                <a:ea typeface="Microsoft JhengHei" panose="020B0604030504040204" pitchFamily="34" charset="-120"/>
                <a:cs typeface="+mn-cs"/>
              </a:rPr>
              <a:t>自然有機</a:t>
            </a:r>
            <a:r>
              <a:rPr lang="zh-TW" sz="1400" dirty="0">
                <a:latin typeface="Segoe UI" panose="020B0502040204020203" pitchFamily="34" charset="0"/>
                <a:ea typeface="Microsoft JhengHei" panose="020B0604030504040204" pitchFamily="34" charset="-120"/>
                <a:cs typeface="+mn-cs"/>
              </a:rPr>
              <a:t>搭配</a:t>
            </a:r>
            <a:r>
              <a:rPr lang="zh-TW" sz="1400" b="1" dirty="0">
                <a:solidFill>
                  <a:schemeClr val="accent3">
                    <a:lumMod val="75000"/>
                  </a:schemeClr>
                </a:solidFill>
                <a:latin typeface="Segoe UI Semibold" panose="020B0702040204020203" pitchFamily="34" charset="0"/>
                <a:ea typeface="Microsoft JhengHei" panose="020B0604030504040204" pitchFamily="34" charset="-120"/>
                <a:cs typeface="+mn-cs"/>
              </a:rPr>
              <a:t>邀請制目的地</a:t>
            </a:r>
          </a:p>
          <a:p>
            <a:pPr marL="152400" indent="-152400">
              <a:lnSpc>
                <a:spcPct val="100000"/>
              </a:lnSpc>
              <a:spcAft>
                <a:spcPts val="1800"/>
              </a:spcAft>
              <a:buClr>
                <a:schemeClr val="tx1"/>
              </a:buClr>
              <a:buSzPct val="100000"/>
            </a:pPr>
            <a:r>
              <a:rPr lang="zh-TW" sz="1400" b="1" dirty="0">
                <a:solidFill>
                  <a:schemeClr val="accent3">
                    <a:lumMod val="75000"/>
                  </a:schemeClr>
                </a:solidFill>
                <a:latin typeface="Segoe UI Semibold" panose="020B0702040204020203" pitchFamily="34" charset="0"/>
                <a:ea typeface="Microsoft JhengHei" panose="020B0604030504040204" pitchFamily="34" charset="-120"/>
                <a:cs typeface="+mn-cs"/>
              </a:rPr>
              <a:t>神秘又隱密</a:t>
            </a:r>
          </a:p>
        </p:txBody>
      </p:sp>
      <p:sp>
        <p:nvSpPr>
          <p:cNvPr id="8" name="TextBox 7">
            <a:extLst>
              <a:ext uri="{FF2B5EF4-FFF2-40B4-BE49-F238E27FC236}">
                <a16:creationId xmlns:a16="http://schemas.microsoft.com/office/drawing/2014/main" id="{67069FF5-FA2F-8EEC-63BC-4341C9D84BBA}"/>
              </a:ext>
              <a:ext uri="{C183D7F6-B498-43B3-948B-1728B52AA6E4}">
                <adec:decorative xmlns:adec="http://schemas.microsoft.com/office/drawing/2017/decorative" val="0"/>
              </a:ext>
            </a:extLst>
          </p:cNvPr>
          <p:cNvSpPr txBox="1"/>
          <p:nvPr/>
        </p:nvSpPr>
        <p:spPr>
          <a:xfrm>
            <a:off x="5533431" y="2235400"/>
            <a:ext cx="641201" cy="153888"/>
          </a:xfrm>
          <a:prstGeom prst="rect">
            <a:avLst/>
          </a:prstGeom>
          <a:noFill/>
        </p:spPr>
        <p:txBody>
          <a:bodyPr wrap="none" lIns="0" tIns="0" rIns="0" bIns="0" rtlCol="0" anchor="ctr">
            <a:spAutoFit/>
          </a:bodyPr>
          <a:lstStyle/>
          <a:p>
            <a:pPr defTabSz="932742">
              <a:spcBef>
                <a:spcPct val="0"/>
              </a:spcBef>
              <a:buSzPct val="90000"/>
            </a:pPr>
            <a:r>
              <a:rPr lang="zh-TW" sz="10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（形容詞）</a:t>
            </a:r>
          </a:p>
        </p:txBody>
      </p:sp>
      <p:sp>
        <p:nvSpPr>
          <p:cNvPr id="16" name="TextBox 15">
            <a:extLst>
              <a:ext uri="{FF2B5EF4-FFF2-40B4-BE49-F238E27FC236}">
                <a16:creationId xmlns:a16="http://schemas.microsoft.com/office/drawing/2014/main" id="{AE79146C-EAD9-4ED9-A1A1-75C0FD87CD8B}"/>
              </a:ext>
              <a:ext uri="{C183D7F6-B498-43B3-948B-1728B52AA6E4}">
                <adec:decorative xmlns:adec="http://schemas.microsoft.com/office/drawing/2017/decorative" val="0"/>
              </a:ext>
            </a:extLst>
          </p:cNvPr>
          <p:cNvSpPr txBox="1"/>
          <p:nvPr/>
        </p:nvSpPr>
        <p:spPr>
          <a:xfrm>
            <a:off x="6749954" y="2235400"/>
            <a:ext cx="512961" cy="153888"/>
          </a:xfrm>
          <a:prstGeom prst="rect">
            <a:avLst/>
          </a:prstGeom>
          <a:noFill/>
        </p:spPr>
        <p:txBody>
          <a:bodyPr wrap="none" lIns="0" tIns="0" rIns="0" bIns="0" rtlCol="0" anchor="ctr">
            <a:spAutoFit/>
          </a:bodyPr>
          <a:lstStyle/>
          <a:p>
            <a:pPr defTabSz="932742">
              <a:spcBef>
                <a:spcPct val="0"/>
              </a:spcBef>
              <a:buSzPct val="90000"/>
            </a:pPr>
            <a:r>
              <a:rPr lang="zh-TW" sz="10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（地點）</a:t>
            </a:r>
          </a:p>
        </p:txBody>
      </p:sp>
      <p:sp>
        <p:nvSpPr>
          <p:cNvPr id="17" name="TextBox 16">
            <a:extLst>
              <a:ext uri="{FF2B5EF4-FFF2-40B4-BE49-F238E27FC236}">
                <a16:creationId xmlns:a16="http://schemas.microsoft.com/office/drawing/2014/main" id="{EE6227D8-CAD8-70B7-C9B5-28A12B266A02}"/>
              </a:ext>
              <a:ext uri="{C183D7F6-B498-43B3-948B-1728B52AA6E4}">
                <adec:decorative xmlns:adec="http://schemas.microsoft.com/office/drawing/2017/decorative" val="0"/>
              </a:ext>
            </a:extLst>
          </p:cNvPr>
          <p:cNvSpPr txBox="1"/>
          <p:nvPr/>
        </p:nvSpPr>
        <p:spPr>
          <a:xfrm>
            <a:off x="7332050" y="2227562"/>
            <a:ext cx="512961" cy="153888"/>
          </a:xfrm>
          <a:prstGeom prst="rect">
            <a:avLst/>
          </a:prstGeom>
          <a:noFill/>
        </p:spPr>
        <p:txBody>
          <a:bodyPr wrap="none" lIns="0" tIns="0" rIns="0" bIns="0" rtlCol="0" anchor="ctr">
            <a:spAutoFit/>
          </a:bodyPr>
          <a:lstStyle/>
          <a:p>
            <a:pPr defTabSz="932742">
              <a:spcBef>
                <a:spcPct val="0"/>
              </a:spcBef>
              <a:buSzPct val="90000"/>
            </a:pPr>
            <a:r>
              <a:rPr lang="zh-TW" sz="10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（位置）</a:t>
            </a:r>
          </a:p>
        </p:txBody>
      </p:sp>
      <p:sp>
        <p:nvSpPr>
          <p:cNvPr id="6" name="TextBox 5">
            <a:extLst>
              <a:ext uri="{FF2B5EF4-FFF2-40B4-BE49-F238E27FC236}">
                <a16:creationId xmlns:a16="http://schemas.microsoft.com/office/drawing/2014/main" id="{C42B07FA-7631-407B-87C9-1BBB69BEDBE0}"/>
              </a:ext>
              <a:ext uri="{C183D7F6-B498-43B3-948B-1728B52AA6E4}">
                <adec:decorative xmlns:adec="http://schemas.microsoft.com/office/drawing/2017/decorative" val="0"/>
              </a:ext>
            </a:extLst>
          </p:cNvPr>
          <p:cNvSpPr txBox="1"/>
          <p:nvPr/>
        </p:nvSpPr>
        <p:spPr>
          <a:xfrm>
            <a:off x="5650087" y="2669285"/>
            <a:ext cx="392736" cy="153888"/>
          </a:xfrm>
          <a:prstGeom prst="rect">
            <a:avLst/>
          </a:prstGeom>
          <a:noFill/>
        </p:spPr>
        <p:txBody>
          <a:bodyPr wrap="square" lIns="0" tIns="0" rIns="0" bIns="0" rtlCol="0" anchor="ctr">
            <a:spAutoFit/>
          </a:bodyPr>
          <a:lstStyle/>
          <a:p>
            <a:pPr algn="ctr" defTabSz="932742">
              <a:spcBef>
                <a:spcPct val="0"/>
              </a:spcBef>
              <a:buSzPct val="90000"/>
            </a:pPr>
            <a:r>
              <a:rPr lang="zh-TW" sz="1000"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icrosoft JhengHei" panose="020B0604030504040204" pitchFamily="34" charset="-120"/>
                <a:cs typeface="+mj-cs"/>
              </a:rPr>
              <a:t>（地點）</a:t>
            </a:r>
          </a:p>
        </p:txBody>
      </p:sp>
      <p:sp>
        <p:nvSpPr>
          <p:cNvPr id="7" name="TextBox 6">
            <a:extLst>
              <a:ext uri="{FF2B5EF4-FFF2-40B4-BE49-F238E27FC236}">
                <a16:creationId xmlns:a16="http://schemas.microsoft.com/office/drawing/2014/main" id="{A6447A3F-6715-133D-1666-B9D675ED1D74}"/>
              </a:ext>
              <a:ext uri="{C183D7F6-B498-43B3-948B-1728B52AA6E4}">
                <adec:decorative xmlns:adec="http://schemas.microsoft.com/office/drawing/2017/decorative" val="0"/>
              </a:ext>
            </a:extLst>
          </p:cNvPr>
          <p:cNvSpPr txBox="1"/>
          <p:nvPr/>
        </p:nvSpPr>
        <p:spPr>
          <a:xfrm>
            <a:off x="7608114" y="2671570"/>
            <a:ext cx="586699" cy="153888"/>
          </a:xfrm>
          <a:prstGeom prst="rect">
            <a:avLst/>
          </a:prstGeom>
          <a:noFill/>
        </p:spPr>
        <p:txBody>
          <a:bodyPr wrap="square" lIns="0" tIns="0" rIns="0" bIns="0" rtlCol="0" anchor="ctr">
            <a:spAutoFit/>
          </a:bodyPr>
          <a:lstStyle/>
          <a:p>
            <a:pPr algn="ctr" defTabSz="932742">
              <a:spcBef>
                <a:spcPct val="0"/>
              </a:spcBef>
              <a:buSzPct val="90000"/>
            </a:pPr>
            <a:r>
              <a:rPr lang="zh-TW" sz="1000"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icrosoft JhengHei" panose="020B0604030504040204" pitchFamily="34" charset="-120"/>
                <a:cs typeface="+mj-cs"/>
              </a:rPr>
              <a:t>（位置）</a:t>
            </a:r>
          </a:p>
        </p:txBody>
      </p:sp>
      <p:sp>
        <p:nvSpPr>
          <p:cNvPr id="9" name="TextBox 8">
            <a:extLst>
              <a:ext uri="{FF2B5EF4-FFF2-40B4-BE49-F238E27FC236}">
                <a16:creationId xmlns:a16="http://schemas.microsoft.com/office/drawing/2014/main" id="{0EDF0343-23DF-1BC6-90C2-44D720F792FE}"/>
              </a:ext>
              <a:ext uri="{C183D7F6-B498-43B3-948B-1728B52AA6E4}">
                <adec:decorative xmlns:adec="http://schemas.microsoft.com/office/drawing/2017/decorative" val="0"/>
              </a:ext>
            </a:extLst>
          </p:cNvPr>
          <p:cNvSpPr txBox="1"/>
          <p:nvPr/>
        </p:nvSpPr>
        <p:spPr>
          <a:xfrm>
            <a:off x="5586313" y="3122302"/>
            <a:ext cx="1202253" cy="153888"/>
          </a:xfrm>
          <a:prstGeom prst="rect">
            <a:avLst/>
          </a:prstGeom>
          <a:noFill/>
        </p:spPr>
        <p:txBody>
          <a:bodyPr wrap="square" lIns="0" tIns="0" rIns="0" bIns="0" rtlCol="0" anchor="ctr">
            <a:spAutoFit/>
          </a:bodyPr>
          <a:lstStyle/>
          <a:p>
            <a:pPr algn="ctr" defTabSz="932742">
              <a:spcBef>
                <a:spcPct val="0"/>
              </a:spcBef>
              <a:buSzPct val="90000"/>
            </a:pPr>
            <a:r>
              <a:rPr lang="zh-TW" sz="10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（主題或美學）</a:t>
            </a:r>
          </a:p>
        </p:txBody>
      </p:sp>
      <p:sp>
        <p:nvSpPr>
          <p:cNvPr id="12" name="TextBox 11">
            <a:extLst>
              <a:ext uri="{FF2B5EF4-FFF2-40B4-BE49-F238E27FC236}">
                <a16:creationId xmlns:a16="http://schemas.microsoft.com/office/drawing/2014/main" id="{50971ED5-1CA0-6CEF-4C04-33A403D374F9}"/>
              </a:ext>
              <a:ext uri="{C183D7F6-B498-43B3-948B-1728B52AA6E4}">
                <adec:decorative xmlns:adec="http://schemas.microsoft.com/office/drawing/2017/decorative" val="0"/>
              </a:ext>
            </a:extLst>
          </p:cNvPr>
          <p:cNvSpPr txBox="1"/>
          <p:nvPr/>
        </p:nvSpPr>
        <p:spPr>
          <a:xfrm>
            <a:off x="7109953" y="3114682"/>
            <a:ext cx="628378" cy="153888"/>
          </a:xfrm>
          <a:prstGeom prst="rect">
            <a:avLst/>
          </a:prstGeom>
          <a:noFill/>
        </p:spPr>
        <p:txBody>
          <a:bodyPr wrap="square" lIns="0" tIns="0" rIns="0" bIns="0" rtlCol="0">
            <a:spAutoFit/>
          </a:bodyPr>
          <a:lstStyle/>
          <a:p>
            <a:pPr algn="ctr" defTabSz="932742">
              <a:spcBef>
                <a:spcPct val="0"/>
              </a:spcBef>
              <a:buSzPct val="90000"/>
            </a:pPr>
            <a:r>
              <a:rPr lang="zh-TW" sz="10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（形容詞）</a:t>
            </a:r>
          </a:p>
        </p:txBody>
      </p:sp>
      <p:graphicFrame>
        <p:nvGraphicFramePr>
          <p:cNvPr id="5" name="Table 4">
            <a:extLst>
              <a:ext uri="{FF2B5EF4-FFF2-40B4-BE49-F238E27FC236}">
                <a16:creationId xmlns:a16="http://schemas.microsoft.com/office/drawing/2014/main" id="{7B7B46E1-C40A-72AE-255B-DB3F73CA741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994391400"/>
              </p:ext>
            </p:extLst>
          </p:nvPr>
        </p:nvGraphicFramePr>
        <p:xfrm>
          <a:off x="5158345" y="3793681"/>
          <a:ext cx="6339679" cy="2423160"/>
        </p:xfrm>
        <a:graphic>
          <a:graphicData uri="http://schemas.openxmlformats.org/drawingml/2006/table">
            <a:tbl>
              <a:tblPr firstRow="1" firstCol="1" bandRow="1"/>
              <a:tblGrid>
                <a:gridCol w="2112992">
                  <a:extLst>
                    <a:ext uri="{9D8B030D-6E8A-4147-A177-3AD203B41FA5}">
                      <a16:colId xmlns:a16="http://schemas.microsoft.com/office/drawing/2014/main" val="947849522"/>
                    </a:ext>
                  </a:extLst>
                </a:gridCol>
                <a:gridCol w="2112992">
                  <a:extLst>
                    <a:ext uri="{9D8B030D-6E8A-4147-A177-3AD203B41FA5}">
                      <a16:colId xmlns:a16="http://schemas.microsoft.com/office/drawing/2014/main" val="931519616"/>
                    </a:ext>
                  </a:extLst>
                </a:gridCol>
                <a:gridCol w="2113695">
                  <a:extLst>
                    <a:ext uri="{9D8B030D-6E8A-4147-A177-3AD203B41FA5}">
                      <a16:colId xmlns:a16="http://schemas.microsoft.com/office/drawing/2014/main" val="3615563520"/>
                    </a:ext>
                  </a:extLst>
                </a:gridCol>
              </a:tblGrid>
              <a:tr h="0">
                <a:tc>
                  <a:txBody>
                    <a:bodyPr/>
                    <a:lstStyle/>
                    <a:p>
                      <a:pPr marL="0" marR="0" algn="l">
                        <a:spcAft>
                          <a:spcPts val="200"/>
                        </a:spcAft>
                        <a:tabLst>
                          <a:tab pos="1079500" algn="l"/>
                        </a:tabLst>
                      </a:pPr>
                      <a:r>
                        <a:rPr lang="zh-TW" sz="1200" b="1" i="0" baseline="0" dirty="0">
                          <a:solidFill>
                            <a:schemeClr val="tx1">
                              <a:lumMod val="95000"/>
                              <a:lumOff val="5000"/>
                            </a:schemeClr>
                          </a:solidFill>
                          <a:effectLst/>
                          <a:latin typeface="Segoe UI Semibold" panose="020B0702040204020203" pitchFamily="34" charset="0"/>
                          <a:ea typeface="Microsoft JhengHei" panose="020B0604030504040204" pitchFamily="34" charset="-120"/>
                        </a:rPr>
                        <a:t>常見地點</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zh-TW" sz="1200" b="1" i="0" baseline="0" dirty="0">
                          <a:solidFill>
                            <a:schemeClr val="tx1"/>
                          </a:solidFill>
                          <a:effectLst/>
                          <a:latin typeface="Segoe UI Semibold" panose="020B0702040204020203" pitchFamily="34" charset="0"/>
                          <a:ea typeface="Microsoft JhengHei" panose="020B0604030504040204" pitchFamily="34" charset="-120"/>
                        </a:rPr>
                        <a:t>主題或美學</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zh-TW" sz="1200" b="1" i="0" baseline="0" dirty="0">
                          <a:solidFill>
                            <a:schemeClr val="tx1"/>
                          </a:solidFill>
                          <a:effectLst/>
                          <a:latin typeface="Segoe UI Semibold" panose="020B0702040204020203" pitchFamily="34" charset="0"/>
                          <a:ea typeface="Microsoft JhengHei" panose="020B0604030504040204" pitchFamily="34" charset="-120"/>
                        </a:rPr>
                        <a:t>地點</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64435646"/>
                  </a:ext>
                </a:extLst>
              </a:tr>
              <a:tr h="0">
                <a:tc>
                  <a:txBody>
                    <a:bodyPr/>
                    <a:lstStyle/>
                    <a:p>
                      <a:pPr marL="152400" marR="0" lvl="0" indent="-152400" algn="l">
                        <a:spcAft>
                          <a:spcPts val="200"/>
                        </a:spcAft>
                        <a:buSzPct val="100000"/>
                        <a:buFont typeface="Arial" panose="020B0604020202020204" pitchFamily="34" charset="0"/>
                        <a:buChar char="•"/>
                        <a:tabLst>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rPr>
                        <a:t>圖書館</a:t>
                      </a:r>
                    </a:p>
                    <a:p>
                      <a:pPr marL="152400" marR="0" lvl="0" indent="-152400" algn="l">
                        <a:spcAft>
                          <a:spcPts val="200"/>
                        </a:spcAft>
                        <a:buSzPct val="100000"/>
                        <a:buFont typeface="Arial" panose="020B0604020202020204" pitchFamily="34" charset="0"/>
                        <a:buChar char="•"/>
                        <a:tabLst>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rPr>
                        <a:t>學校</a:t>
                      </a:r>
                    </a:p>
                    <a:p>
                      <a:pPr marL="152400" marR="0" lvl="0" indent="-152400" algn="l">
                        <a:spcAft>
                          <a:spcPts val="200"/>
                        </a:spcAft>
                        <a:buSzPct val="100000"/>
                        <a:buFont typeface="Arial" panose="020B0604020202020204" pitchFamily="34" charset="0"/>
                        <a:buChar char="•"/>
                        <a:tabLst>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rPr>
                        <a:t>咖啡館</a:t>
                      </a:r>
                    </a:p>
                    <a:p>
                      <a:pPr marL="152400" marR="0" lvl="0" indent="-152400" algn="l">
                        <a:spcAft>
                          <a:spcPts val="200"/>
                        </a:spcAft>
                        <a:buSzPct val="100000"/>
                        <a:buFont typeface="Arial" panose="020B0604020202020204" pitchFamily="34" charset="0"/>
                        <a:buChar char="•"/>
                        <a:tabLst>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rPr>
                        <a:t>遊樂園</a:t>
                      </a:r>
                    </a:p>
                    <a:p>
                      <a:pPr marL="152400" marR="0" lvl="0" indent="-152400" algn="l">
                        <a:spcAft>
                          <a:spcPts val="200"/>
                        </a:spcAft>
                        <a:buSzPct val="100000"/>
                        <a:buFont typeface="Arial" panose="020B0604020202020204" pitchFamily="34" charset="0"/>
                        <a:buChar char="•"/>
                        <a:tabLst>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rPr>
                        <a:t>博物館</a:t>
                      </a:r>
                    </a:p>
                    <a:p>
                      <a:pPr marL="152400" marR="0" lvl="0" indent="-152400" algn="l">
                        <a:spcAft>
                          <a:spcPts val="200"/>
                        </a:spcAft>
                        <a:buSzPct val="100000"/>
                        <a:buFont typeface="Arial" panose="020B0604020202020204" pitchFamily="34" charset="0"/>
                        <a:buChar char="•"/>
                        <a:tabLst>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rPr>
                        <a:t>海灘</a:t>
                      </a:r>
                    </a:p>
                    <a:p>
                      <a:pPr marL="152400" marR="0" lvl="0" indent="-152400" algn="l">
                        <a:spcAft>
                          <a:spcPts val="200"/>
                        </a:spcAft>
                        <a:buSzPct val="100000"/>
                        <a:buFont typeface="Arial" panose="020B0604020202020204" pitchFamily="34" charset="0"/>
                        <a:buChar char="•"/>
                        <a:tabLst>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rPr>
                        <a:t>商場</a:t>
                      </a:r>
                    </a:p>
                    <a:p>
                      <a:pPr marL="152400" marR="0" lvl="0" indent="-152400" algn="l">
                        <a:spcAft>
                          <a:spcPts val="200"/>
                        </a:spcAft>
                        <a:buSzPct val="100000"/>
                        <a:buFont typeface="Arial" panose="020B0604020202020204" pitchFamily="34" charset="0"/>
                        <a:buChar char="•"/>
                        <a:tabLst>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rPr>
                        <a:t>農場</a:t>
                      </a:r>
                    </a:p>
                    <a:p>
                      <a:pPr marL="152400" marR="0" lvl="0" indent="-152400" algn="l">
                        <a:spcAft>
                          <a:spcPts val="200"/>
                        </a:spcAft>
                        <a:buSzPct val="100000"/>
                        <a:buFont typeface="Arial" panose="020B0604020202020204" pitchFamily="34" charset="0"/>
                        <a:buChar char="•"/>
                        <a:tabLst>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rPr>
                        <a:t>城堡</a:t>
                      </a:r>
                    </a:p>
                    <a:p>
                      <a:pPr marL="152400" marR="0" lvl="0" indent="-152400" algn="l">
                        <a:spcAft>
                          <a:spcPts val="200"/>
                        </a:spcAft>
                        <a:buSzPct val="100000"/>
                        <a:buFont typeface="Arial" panose="020B0604020202020204" pitchFamily="34" charset="0"/>
                        <a:buChar char="•"/>
                        <a:tabLst>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rPr>
                        <a:t>樹屋</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蒸氣龐克</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賽博龐克</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復古</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極簡</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粗曠</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童話 </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工業</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熱帶</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太空時代</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藝術裝飾</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在山頂</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在沙漠綠洲</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在火山中</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在漂浮島嶼</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在繁華城市</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在冰雪凍原</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在海盜船上</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在魔幻森林</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在其他星球</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zh-TW" sz="1200" baseline="0" dirty="0">
                          <a:solidFill>
                            <a:schemeClr val="tx1"/>
                          </a:solidFill>
                          <a:effectLst/>
                          <a:latin typeface="Segoe UI" panose="020B0502040204020203" pitchFamily="34" charset="0"/>
                          <a:ea typeface="Microsoft JhengHei" panose="020B0604030504040204" pitchFamily="34" charset="-120"/>
                          <a:cs typeface="+mn-cs"/>
                        </a:rPr>
                        <a:t>在隱密洞窟</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8864285"/>
                  </a:ext>
                </a:extLst>
              </a:tr>
            </a:tbl>
          </a:graphicData>
        </a:graphic>
      </p:graphicFrame>
      <p:pic>
        <p:nvPicPr>
          <p:cNvPr id="32" name="Picture 31">
            <a:extLst>
              <a:ext uri="{FF2B5EF4-FFF2-40B4-BE49-F238E27FC236}">
                <a16:creationId xmlns:a16="http://schemas.microsoft.com/office/drawing/2014/main" id="{E5252D84-3F14-7E7C-1B48-FFC66504884C}"/>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2" name="Freeform: Shape 21">
            <a:extLst>
              <a:ext uri="{FF2B5EF4-FFF2-40B4-BE49-F238E27FC236}">
                <a16:creationId xmlns:a16="http://schemas.microsoft.com/office/drawing/2014/main" id="{34EAA4AD-0354-ED5E-DE98-754D0F34B5CD}"/>
              </a:ext>
              <a:ext uri="{C183D7F6-B498-43B3-948B-1728B52AA6E4}">
                <adec:decorative xmlns:adec="http://schemas.microsoft.com/office/drawing/2017/decorative" val="1"/>
              </a:ext>
            </a:extLst>
          </p:cNvPr>
          <p:cNvSpPr>
            <a:spLocks/>
          </p:cNvSpPr>
          <p:nvPr/>
        </p:nvSpPr>
        <p:spPr bwMode="auto">
          <a:xfrm>
            <a:off x="1032379" y="1492304"/>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grpSp>
        <p:nvGrpSpPr>
          <p:cNvPr id="23" name="Group 22">
            <a:extLst>
              <a:ext uri="{FF2B5EF4-FFF2-40B4-BE49-F238E27FC236}">
                <a16:creationId xmlns:a16="http://schemas.microsoft.com/office/drawing/2014/main" id="{147F4A5C-7B78-12A9-A5E1-BEED9195BA6E}"/>
              </a:ext>
              <a:ext uri="{C183D7F6-B498-43B3-948B-1728B52AA6E4}">
                <adec:decorative xmlns:adec="http://schemas.microsoft.com/office/drawing/2017/decorative" val="1"/>
              </a:ext>
            </a:extLst>
          </p:cNvPr>
          <p:cNvGrpSpPr>
            <a:grpSpLocks/>
          </p:cNvGrpSpPr>
          <p:nvPr/>
        </p:nvGrpSpPr>
        <p:grpSpPr>
          <a:xfrm>
            <a:off x="786379" y="1759662"/>
            <a:ext cx="736979" cy="731926"/>
            <a:chOff x="547424" y="4293480"/>
            <a:chExt cx="640026" cy="657416"/>
          </a:xfrm>
        </p:grpSpPr>
        <p:grpSp>
          <p:nvGrpSpPr>
            <p:cNvPr id="24" name="Group 23">
              <a:extLst>
                <a:ext uri="{FF2B5EF4-FFF2-40B4-BE49-F238E27FC236}">
                  <a16:creationId xmlns:a16="http://schemas.microsoft.com/office/drawing/2014/main" id="{AF04172F-6BD3-86CE-56FB-F515CCF923CF}"/>
                </a:ext>
              </a:extLst>
            </p:cNvPr>
            <p:cNvGrpSpPr/>
            <p:nvPr/>
          </p:nvGrpSpPr>
          <p:grpSpPr>
            <a:xfrm>
              <a:off x="547424" y="4293480"/>
              <a:ext cx="640026" cy="657416"/>
              <a:chOff x="987658" y="5065483"/>
              <a:chExt cx="1169054" cy="1200820"/>
            </a:xfrm>
          </p:grpSpPr>
          <p:grpSp>
            <p:nvGrpSpPr>
              <p:cNvPr id="26" name="Group 25">
                <a:extLst>
                  <a:ext uri="{FF2B5EF4-FFF2-40B4-BE49-F238E27FC236}">
                    <a16:creationId xmlns:a16="http://schemas.microsoft.com/office/drawing/2014/main" id="{D589EC02-4EF5-8DF6-BF3F-CDC138F417F9}"/>
                  </a:ext>
                </a:extLst>
              </p:cNvPr>
              <p:cNvGrpSpPr/>
              <p:nvPr/>
            </p:nvGrpSpPr>
            <p:grpSpPr>
              <a:xfrm>
                <a:off x="987658" y="5065483"/>
                <a:ext cx="1169054" cy="1200820"/>
                <a:chOff x="6349393" y="1711575"/>
                <a:chExt cx="5590022" cy="5674618"/>
              </a:xfrm>
            </p:grpSpPr>
            <p:sp>
              <p:nvSpPr>
                <p:cNvPr id="29" name="Rounded Rectangle 3_1">
                  <a:extLst>
                    <a:ext uri="{FF2B5EF4-FFF2-40B4-BE49-F238E27FC236}">
                      <a16:creationId xmlns:a16="http://schemas.microsoft.com/office/drawing/2014/main" id="{19E0ECCD-813D-07EF-9697-AECDFD027A1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0" name="Rounded Rectangle 3_1">
                  <a:extLst>
                    <a:ext uri="{FF2B5EF4-FFF2-40B4-BE49-F238E27FC236}">
                      <a16:creationId xmlns:a16="http://schemas.microsoft.com/office/drawing/2014/main" id="{F2507F9B-EFE8-1DEC-3526-776AC99FAE7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27" name="Rounded Rectangle 3_1">
                <a:extLst>
                  <a:ext uri="{FF2B5EF4-FFF2-40B4-BE49-F238E27FC236}">
                    <a16:creationId xmlns:a16="http://schemas.microsoft.com/office/drawing/2014/main" id="{949F987B-753D-B0F9-E829-3F3535BDB6B4}"/>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28" name="Rounded Rectangle 24_1">
                <a:extLst>
                  <a:ext uri="{FF2B5EF4-FFF2-40B4-BE49-F238E27FC236}">
                    <a16:creationId xmlns:a16="http://schemas.microsoft.com/office/drawing/2014/main" id="{1D83D8A7-AB90-A945-F34C-EA9419E0DCD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25" name="Oval 24">
              <a:extLst>
                <a:ext uri="{FF2B5EF4-FFF2-40B4-BE49-F238E27FC236}">
                  <a16:creationId xmlns:a16="http://schemas.microsoft.com/office/drawing/2014/main" id="{1E34A4DD-799D-2B68-CAC6-CEA4AA10005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endParaRPr>
            </a:p>
          </p:txBody>
        </p:sp>
      </p:grpSp>
      <p:sp>
        <p:nvSpPr>
          <p:cNvPr id="35" name="people_11">
            <a:extLst>
              <a:ext uri="{FF2B5EF4-FFF2-40B4-BE49-F238E27FC236}">
                <a16:creationId xmlns:a16="http://schemas.microsoft.com/office/drawing/2014/main" id="{B230502D-0184-4983-82E7-830B7484E891}"/>
              </a:ext>
              <a:ext uri="{C183D7F6-B498-43B3-948B-1728B52AA6E4}">
                <adec:decorative xmlns:adec="http://schemas.microsoft.com/office/drawing/2017/decorative" val="1"/>
              </a:ext>
            </a:extLst>
          </p:cNvPr>
          <p:cNvSpPr>
            <a:spLocks noChangeAspect="1" noEditPoints="1"/>
          </p:cNvSpPr>
          <p:nvPr/>
        </p:nvSpPr>
        <p:spPr bwMode="auto">
          <a:xfrm>
            <a:off x="1000748" y="1977621"/>
            <a:ext cx="308240" cy="2960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r>
              <a:rPr lang="zh-TW" sz="1800" dirty="0">
                <a:solidFill>
                  <a:srgbClr val="000000"/>
                </a:solidFill>
                <a:latin typeface="Segoe UI" panose="020B0502040204020203" pitchFamily="34" charset="0"/>
                <a:ea typeface="Microsoft JhengHei" panose="020B0604030504040204" pitchFamily="34" charset="-120"/>
              </a:rPr>
              <a:t> </a:t>
            </a:r>
          </a:p>
        </p:txBody>
      </p:sp>
      <p:sp>
        <p:nvSpPr>
          <p:cNvPr id="3" name="TextBox 2">
            <a:extLst>
              <a:ext uri="{FF2B5EF4-FFF2-40B4-BE49-F238E27FC236}">
                <a16:creationId xmlns:a16="http://schemas.microsoft.com/office/drawing/2014/main" id="{BE11568D-FFE6-4223-712B-E56739924B38}"/>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333645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BE532ACD-179B-920B-3E2F-50F7AD20CE95}"/>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5CC8C2-E315-4D55-D458-F23CFF8C12CF}"/>
              </a:ext>
              <a:ext uri="{C183D7F6-B498-43B3-948B-1728B52AA6E4}">
                <adec:decorative xmlns:adec="http://schemas.microsoft.com/office/drawing/2017/decorative" val="0"/>
              </a:ext>
            </a:extLst>
          </p:cNvPr>
          <p:cNvSpPr>
            <a:spLocks noGrp="1"/>
          </p:cNvSpPr>
          <p:nvPr>
            <p:ph type="title"/>
          </p:nvPr>
        </p:nvSpPr>
        <p:spPr>
          <a:xfrm>
            <a:off x="588263" y="398208"/>
            <a:ext cx="11018520" cy="492443"/>
          </a:xfrm>
        </p:spPr>
        <p:txBody>
          <a:bodyPr/>
          <a:lstStyle/>
          <a:p>
            <a:r>
              <a:rPr lang="zh-TW" b="1" dirty="0">
                <a:latin typeface="Segoe UI Semibold" panose="020B0702040204020203" pitchFamily="34" charset="0"/>
                <a:ea typeface="Microsoft JhengHei" panose="020B0604030504040204" pitchFamily="34" charset="-120"/>
              </a:rPr>
              <a:t>單元 3：打造您的主圖影像</a:t>
            </a:r>
          </a:p>
        </p:txBody>
      </p:sp>
      <p:pic>
        <p:nvPicPr>
          <p:cNvPr id="13" name="Picture 12">
            <a:extLst>
              <a:ext uri="{FF2B5EF4-FFF2-40B4-BE49-F238E27FC236}">
                <a16:creationId xmlns:a16="http://schemas.microsoft.com/office/drawing/2014/main" id="{0B1B0D0B-B9F4-27BD-D151-3BFB79FE48D9}"/>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4" name="Rounded Rectangle 24_1">
            <a:extLst>
              <a:ext uri="{FF2B5EF4-FFF2-40B4-BE49-F238E27FC236}">
                <a16:creationId xmlns:a16="http://schemas.microsoft.com/office/drawing/2014/main" id="{00415E18-B9A2-A11D-E211-ED89471D3A90}"/>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15" name="Freeform: Shape 14">
            <a:extLst>
              <a:ext uri="{FF2B5EF4-FFF2-40B4-BE49-F238E27FC236}">
                <a16:creationId xmlns:a16="http://schemas.microsoft.com/office/drawing/2014/main" id="{8A1EC9C0-47D1-8990-D2DA-34232AE46950}"/>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Microsoft JhengHei" panose="020B0604030504040204" pitchFamily="34" charset="-120"/>
            </a:endParaRPr>
          </a:p>
        </p:txBody>
      </p:sp>
      <p:sp>
        <p:nvSpPr>
          <p:cNvPr id="50" name="TextBox 49">
            <a:extLst>
              <a:ext uri="{FF2B5EF4-FFF2-40B4-BE49-F238E27FC236}">
                <a16:creationId xmlns:a16="http://schemas.microsoft.com/office/drawing/2014/main" id="{C3911D3B-101A-D50F-91EF-0F02AD7EB77A}"/>
              </a:ext>
            </a:extLst>
          </p:cNvPr>
          <p:cNvSpPr txBox="1">
            <a:spLocks/>
          </p:cNvSpPr>
          <p:nvPr/>
        </p:nvSpPr>
        <p:spPr>
          <a:xfrm>
            <a:off x="768863" y="2378710"/>
            <a:ext cx="5862816" cy="553998"/>
          </a:xfrm>
          <a:prstGeom prst="rect">
            <a:avLst/>
          </a:prstGeom>
          <a:noFill/>
        </p:spPr>
        <p:txBody>
          <a:bodyPr wrap="square" lIns="0" tIns="0" rIns="0" bIns="0">
            <a:spAutoFit/>
          </a:bodyPr>
          <a:lstStyle/>
          <a:p>
            <a:pPr defTabSz="932742">
              <a:spcAft>
                <a:spcPts val="1200"/>
              </a:spcAft>
            </a:pPr>
            <a:r>
              <a:rPr lang="zh-TW" sz="18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這個練習中我們會將您方才為理想目的地建立的詳細描述轉化成視覺效果。針對建立影像，按照單元 3 的步驟</a:t>
            </a:r>
          </a:p>
        </p:txBody>
      </p:sp>
      <p:pic>
        <p:nvPicPr>
          <p:cNvPr id="6" name="Picture 5">
            <a:extLst>
              <a:ext uri="{FF2B5EF4-FFF2-40B4-BE49-F238E27FC236}">
                <a16:creationId xmlns:a16="http://schemas.microsoft.com/office/drawing/2014/main" id="{F0BAFDEC-C802-7100-DD28-F0789FDBEB2A}"/>
              </a:ext>
              <a:ext uri="{C183D7F6-B498-43B3-948B-1728B52AA6E4}">
                <adec:decorative xmlns:adec="http://schemas.microsoft.com/office/drawing/2017/decorative" val="1"/>
              </a:ext>
            </a:extLst>
          </p:cNvPr>
          <p:cNvPicPr>
            <a:picLocks/>
          </p:cNvPicPr>
          <p:nvPr/>
        </p:nvPicPr>
        <p:blipFill rotWithShape="1">
          <a:blip r:embed="rId4"/>
          <a:srcRect t="2192" b="2192"/>
          <a:stretch/>
        </p:blipFill>
        <p:spPr>
          <a:xfrm>
            <a:off x="7147560" y="1360868"/>
            <a:ext cx="4876800" cy="4740530"/>
          </a:xfrm>
          <a:prstGeom prst="roundRect">
            <a:avLst>
              <a:gd name="adj" fmla="val 2013"/>
            </a:avLst>
          </a:prstGeom>
          <a:solidFill>
            <a:srgbClr val="FCEDE1"/>
          </a:solidFill>
        </p:spPr>
      </p:pic>
      <p:sp>
        <p:nvSpPr>
          <p:cNvPr id="52" name="Freeform: Shape 51">
            <a:extLst>
              <a:ext uri="{FF2B5EF4-FFF2-40B4-BE49-F238E27FC236}">
                <a16:creationId xmlns:a16="http://schemas.microsoft.com/office/drawing/2014/main" id="{61439458-7F87-E547-36A9-A369ED1D8BC1}"/>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pic>
        <p:nvPicPr>
          <p:cNvPr id="65" name="Picture 64">
            <a:extLst>
              <a:ext uri="{FF2B5EF4-FFF2-40B4-BE49-F238E27FC236}">
                <a16:creationId xmlns:a16="http://schemas.microsoft.com/office/drawing/2014/main" id="{F4248829-906E-7990-785C-7ED81763460E}"/>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68" name="Rectangle: Rounded Corners 67">
            <a:extLst>
              <a:ext uri="{FF2B5EF4-FFF2-40B4-BE49-F238E27FC236}">
                <a16:creationId xmlns:a16="http://schemas.microsoft.com/office/drawing/2014/main" id="{EFE8D490-6217-7773-8059-0F735BEE6A0B}"/>
              </a:ext>
              <a:ext uri="{C183D7F6-B498-43B3-948B-1728B52AA6E4}">
                <adec:decorative xmlns:adec="http://schemas.microsoft.com/office/drawing/2017/decorative" val="1"/>
              </a:ext>
            </a:extLst>
          </p:cNvPr>
          <p:cNvSpPr>
            <a:spLocks/>
          </p:cNvSpPr>
          <p:nvPr/>
        </p:nvSpPr>
        <p:spPr bwMode="auto">
          <a:xfrm>
            <a:off x="740664" y="3672905"/>
            <a:ext cx="5919216" cy="242380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67" name="TextBox 66">
            <a:extLst>
              <a:ext uri="{FF2B5EF4-FFF2-40B4-BE49-F238E27FC236}">
                <a16:creationId xmlns:a16="http://schemas.microsoft.com/office/drawing/2014/main" id="{A39D40BB-DD38-32F2-6C04-A0C2225B6605}"/>
              </a:ext>
            </a:extLst>
          </p:cNvPr>
          <p:cNvSpPr txBox="1">
            <a:spLocks/>
          </p:cNvSpPr>
          <p:nvPr/>
        </p:nvSpPr>
        <p:spPr>
          <a:xfrm>
            <a:off x="885825" y="3776812"/>
            <a:ext cx="5662459" cy="1723549"/>
          </a:xfrm>
          <a:prstGeom prst="rect">
            <a:avLst/>
          </a:prstGeom>
          <a:noFill/>
        </p:spPr>
        <p:txBody>
          <a:bodyPr wrap="square" lIns="0" tIns="0" rIns="0" bIns="0">
            <a:spAutoFit/>
          </a:bodyPr>
          <a:lstStyle/>
          <a:p>
            <a:pPr>
              <a:spcAft>
                <a:spcPts val="600"/>
              </a:spcAft>
            </a:pPr>
            <a:r>
              <a:rPr lang="zh-TW" sz="1800" b="1" dirty="0">
                <a:latin typeface="Segoe UI Semibold" panose="020B0702040204020203" pitchFamily="34" charset="0"/>
                <a:ea typeface="Microsoft JhengHei" panose="020B0604030504040204" pitchFamily="34" charset="-120"/>
                <a:cs typeface="+mj-cs"/>
              </a:rPr>
              <a:t>步驟：</a:t>
            </a:r>
          </a:p>
          <a:p>
            <a:pPr marL="412750" indent="-279400" algn="l">
              <a:spcAft>
                <a:spcPts val="1000"/>
              </a:spcAft>
              <a:buFont typeface="+mj-lt"/>
              <a:buAutoNum type="arabicPeriod"/>
            </a:pPr>
            <a:r>
              <a:rPr lang="zh-TW" sz="1600" i="0" dirty="0">
                <a:effectLst/>
                <a:latin typeface="Segoe UI" panose="020B0502040204020203" pitchFamily="34" charset="0"/>
                <a:ea typeface="Microsoft JhengHei" panose="020B0604030504040204" pitchFamily="34" charset="-120"/>
              </a:rPr>
              <a:t>從 Microsoft Learn 複製範例提示</a:t>
            </a:r>
          </a:p>
          <a:p>
            <a:pPr marL="412750" indent="-279400" algn="l">
              <a:spcAft>
                <a:spcPts val="1000"/>
              </a:spcAft>
              <a:buFont typeface="+mj-lt"/>
              <a:buAutoNum type="arabicPeriod"/>
            </a:pPr>
            <a:r>
              <a:rPr lang="zh-TW" sz="1600" i="0" dirty="0">
                <a:effectLst/>
                <a:latin typeface="Segoe UI" panose="020B0502040204020203" pitchFamily="34" charset="0"/>
                <a:ea typeface="Microsoft JhengHei" panose="020B0604030504040204" pitchFamily="34" charset="-120"/>
              </a:rPr>
              <a:t>將提示貼入聊天</a:t>
            </a:r>
          </a:p>
          <a:p>
            <a:pPr marL="412750" indent="-279400" algn="l">
              <a:spcAft>
                <a:spcPts val="1000"/>
              </a:spcAft>
              <a:buFont typeface="+mj-lt"/>
              <a:buAutoNum type="arabicPeriod"/>
            </a:pPr>
            <a:r>
              <a:rPr lang="zh-TW" sz="1600" i="0" dirty="0">
                <a:effectLst/>
                <a:latin typeface="Segoe UI" panose="020B0502040204020203" pitchFamily="34" charset="0"/>
                <a:ea typeface="Microsoft JhengHei" panose="020B0604030504040204" pitchFamily="34" charset="-120"/>
              </a:rPr>
              <a:t>提示 Copilot 為影像進行調整，直到您滿意結果為止</a:t>
            </a:r>
          </a:p>
          <a:p>
            <a:pPr marL="412750" indent="-279400" algn="l">
              <a:spcAft>
                <a:spcPts val="1000"/>
              </a:spcAft>
              <a:buFont typeface="+mj-lt"/>
              <a:buAutoNum type="arabicPeriod"/>
            </a:pPr>
            <a:r>
              <a:rPr lang="zh-TW" sz="1600" i="0" dirty="0">
                <a:effectLst/>
                <a:latin typeface="Segoe UI" panose="020B0502040204020203" pitchFamily="34" charset="0"/>
                <a:ea typeface="Microsoft JhengHei" panose="020B0604030504040204" pitchFamily="34" charset="-120"/>
              </a:rPr>
              <a:t>下載影像並張貼到 Power</a:t>
            </a:r>
            <a:r>
              <a:rPr lang="zh-TW" sz="1600" dirty="0">
                <a:latin typeface="Segoe UI" panose="020B0502040204020203" pitchFamily="34" charset="0"/>
                <a:ea typeface="Microsoft JhengHei" panose="020B0604030504040204" pitchFamily="34" charset="-120"/>
              </a:rPr>
              <a:t>Point</a:t>
            </a:r>
            <a:r>
              <a:rPr lang="zh-TW" sz="1600" i="0" dirty="0">
                <a:effectLst/>
                <a:latin typeface="Segoe UI" panose="020B0502040204020203" pitchFamily="34" charset="0"/>
                <a:ea typeface="Microsoft JhengHei" panose="020B0604030504040204" pitchFamily="34" charset="-120"/>
              </a:rPr>
              <a:t> 中名為主圖影像的投影片上</a:t>
            </a:r>
          </a:p>
        </p:txBody>
      </p:sp>
      <p:grpSp>
        <p:nvGrpSpPr>
          <p:cNvPr id="54" name="Group 53">
            <a:extLst>
              <a:ext uri="{FF2B5EF4-FFF2-40B4-BE49-F238E27FC236}">
                <a16:creationId xmlns:a16="http://schemas.microsoft.com/office/drawing/2014/main" id="{9A3EBDC6-5E6F-442A-0939-5094D185F91F}"/>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56" name="Group 55">
              <a:extLst>
                <a:ext uri="{FF2B5EF4-FFF2-40B4-BE49-F238E27FC236}">
                  <a16:creationId xmlns:a16="http://schemas.microsoft.com/office/drawing/2014/main" id="{A70FE1B9-C2C7-C715-24CE-706F26C6709C}"/>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6C0019F5-53F2-F07C-90A5-7D4AE857DDA3}"/>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020C38B5-F5F0-12E7-C482-08845BCFC80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62" name="Rounded Rectangle 3_1">
                  <a:extLst>
                    <a:ext uri="{FF2B5EF4-FFF2-40B4-BE49-F238E27FC236}">
                      <a16:creationId xmlns:a16="http://schemas.microsoft.com/office/drawing/2014/main" id="{98EEC9DE-3DFF-8B31-FC77-AF0D189A732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59" name="Rounded Rectangle 3_1">
                <a:extLst>
                  <a:ext uri="{FF2B5EF4-FFF2-40B4-BE49-F238E27FC236}">
                    <a16:creationId xmlns:a16="http://schemas.microsoft.com/office/drawing/2014/main" id="{599DD16D-E7F6-E3C9-AD40-D574CEDDF74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60" name="Rounded Rectangle 24_1">
                <a:extLst>
                  <a:ext uri="{FF2B5EF4-FFF2-40B4-BE49-F238E27FC236}">
                    <a16:creationId xmlns:a16="http://schemas.microsoft.com/office/drawing/2014/main" id="{D9028DDC-8855-CBB6-4C94-82DAF6834AF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57" name="Oval 56">
              <a:extLst>
                <a:ext uri="{FF2B5EF4-FFF2-40B4-BE49-F238E27FC236}">
                  <a16:creationId xmlns:a16="http://schemas.microsoft.com/office/drawing/2014/main" id="{D56E00B9-445F-4413-BCD3-FDD1FA07810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endParaRPr>
            </a:p>
          </p:txBody>
        </p:sp>
      </p:grpSp>
      <p:sp>
        <p:nvSpPr>
          <p:cNvPr id="69" name="CRMArticles_EFF5">
            <a:extLst>
              <a:ext uri="{FF2B5EF4-FFF2-40B4-BE49-F238E27FC236}">
                <a16:creationId xmlns:a16="http://schemas.microsoft.com/office/drawing/2014/main" id="{BCB18762-1389-EC57-55F9-3FECBE7BEA95}"/>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3" name="TextBox 2">
            <a:extLst>
              <a:ext uri="{FF2B5EF4-FFF2-40B4-BE49-F238E27FC236}">
                <a16:creationId xmlns:a16="http://schemas.microsoft.com/office/drawing/2014/main" id="{6A55881B-0A7A-C9BC-F0C2-01346AD745DB}"/>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15721558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F38D3A-2E89-FDB6-4C65-2DEB04A24702}"/>
              </a:ext>
            </a:extLst>
          </p:cNvPr>
          <p:cNvSpPr>
            <a:spLocks noGrp="1"/>
          </p:cNvSpPr>
          <p:nvPr>
            <p:ph type="title"/>
          </p:nvPr>
        </p:nvSpPr>
        <p:spPr>
          <a:xfrm>
            <a:off x="585216" y="3088623"/>
            <a:ext cx="4772847" cy="443198"/>
          </a:xfrm>
        </p:spPr>
        <p:txBody>
          <a:bodyPr/>
          <a:lstStyle/>
          <a:p>
            <a:r>
              <a:rPr lang="zh-TW" b="1" dirty="0">
                <a:latin typeface="Segoe UI Semibold" panose="020B0702040204020203" pitchFamily="34" charset="0"/>
                <a:ea typeface="Microsoft JhengHei" panose="020B0604030504040204" pitchFamily="34" charset="-120"/>
              </a:rPr>
              <a:t>自行操作</a:t>
            </a:r>
          </a:p>
        </p:txBody>
      </p:sp>
      <p:sp>
        <p:nvSpPr>
          <p:cNvPr id="6" name="Text Placeholder 5">
            <a:extLst>
              <a:ext uri="{FF2B5EF4-FFF2-40B4-BE49-F238E27FC236}">
                <a16:creationId xmlns:a16="http://schemas.microsoft.com/office/drawing/2014/main" id="{96EEAE86-733A-3097-37E0-44B4AAB6A218}"/>
              </a:ext>
            </a:extLst>
          </p:cNvPr>
          <p:cNvSpPr>
            <a:spLocks noGrp="1"/>
          </p:cNvSpPr>
          <p:nvPr>
            <p:ph type="body" sz="quarter" idx="12"/>
          </p:nvPr>
        </p:nvSpPr>
        <p:spPr>
          <a:xfrm>
            <a:off x="585216" y="3977319"/>
            <a:ext cx="4772847" cy="307777"/>
          </a:xfrm>
        </p:spPr>
        <p:txBody>
          <a:bodyPr/>
          <a:lstStyle/>
          <a:p>
            <a:r>
              <a:rPr lang="zh-TW" b="1" dirty="0">
                <a:latin typeface="Segoe UI Semibold" panose="020B0702040204020203" pitchFamily="34" charset="0"/>
                <a:ea typeface="Microsoft JhengHei" panose="020B0604030504040204" pitchFamily="34" charset="-120"/>
              </a:rPr>
              <a:t>15 分鐘</a:t>
            </a:r>
          </a:p>
        </p:txBody>
      </p:sp>
      <p:sp>
        <p:nvSpPr>
          <p:cNvPr id="2" name="TextBox 1">
            <a:extLst>
              <a:ext uri="{FF2B5EF4-FFF2-40B4-BE49-F238E27FC236}">
                <a16:creationId xmlns:a16="http://schemas.microsoft.com/office/drawing/2014/main" id="{7AEF19C0-0563-A438-E8BD-3AEAB413E33C}"/>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22993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6EA6-6131-3E49-8A42-C498178DD5B7}"/>
              </a:ext>
            </a:extLst>
          </p:cNvPr>
          <p:cNvSpPr>
            <a:spLocks noGrp="1"/>
          </p:cNvSpPr>
          <p:nvPr>
            <p:ph type="title"/>
          </p:nvPr>
        </p:nvSpPr>
        <p:spPr>
          <a:xfrm>
            <a:off x="585216" y="3088623"/>
            <a:ext cx="4772847" cy="443198"/>
          </a:xfrm>
        </p:spPr>
        <p:txBody>
          <a:bodyPr/>
          <a:lstStyle/>
          <a:p>
            <a:r>
              <a:rPr lang="zh-TW" b="1" dirty="0">
                <a:latin typeface="Segoe UI Semibold" panose="020B0702040204020203" pitchFamily="34" charset="0"/>
                <a:ea typeface="Microsoft JhengHei" panose="020B0604030504040204" pitchFamily="34" charset="-120"/>
              </a:rPr>
              <a:t>分享</a:t>
            </a:r>
          </a:p>
        </p:txBody>
      </p:sp>
      <p:sp>
        <p:nvSpPr>
          <p:cNvPr id="3" name="Text Placeholder 2">
            <a:extLst>
              <a:ext uri="{FF2B5EF4-FFF2-40B4-BE49-F238E27FC236}">
                <a16:creationId xmlns:a16="http://schemas.microsoft.com/office/drawing/2014/main" id="{9F32CC1E-FC86-22D4-5EA4-773A00584803}"/>
              </a:ext>
            </a:extLst>
          </p:cNvPr>
          <p:cNvSpPr>
            <a:spLocks noGrp="1"/>
          </p:cNvSpPr>
          <p:nvPr>
            <p:ph type="body" sz="quarter" idx="12"/>
          </p:nvPr>
        </p:nvSpPr>
        <p:spPr>
          <a:xfrm>
            <a:off x="585216" y="3977319"/>
            <a:ext cx="4772847" cy="307777"/>
          </a:xfrm>
        </p:spPr>
        <p:txBody>
          <a:bodyPr/>
          <a:lstStyle/>
          <a:p>
            <a:r>
              <a:rPr lang="zh-TW" b="1" dirty="0">
                <a:latin typeface="Segoe UI Semibold" panose="020B0702040204020203" pitchFamily="34" charset="0"/>
                <a:ea typeface="Microsoft JhengHei" panose="020B0604030504040204" pitchFamily="34" charset="-120"/>
              </a:rPr>
              <a:t>5 分鐘</a:t>
            </a:r>
          </a:p>
        </p:txBody>
      </p:sp>
      <p:sp>
        <p:nvSpPr>
          <p:cNvPr id="4" name="TextBox 3">
            <a:extLst>
              <a:ext uri="{FF2B5EF4-FFF2-40B4-BE49-F238E27FC236}">
                <a16:creationId xmlns:a16="http://schemas.microsoft.com/office/drawing/2014/main" id="{EA20AAC1-4EDA-EE7A-2AD9-C4D972D46F9F}"/>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419184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2979777"/>
            <a:ext cx="5253037" cy="553998"/>
          </a:xfrm>
        </p:spPr>
        <p:txBody>
          <a:bodyPr/>
          <a:lstStyle/>
          <a:p>
            <a:pPr>
              <a:spcAft>
                <a:spcPts val="600"/>
              </a:spcAft>
            </a:pPr>
            <a:r>
              <a:rPr lang="zh-TW" b="1" dirty="0">
                <a:latin typeface="Segoe UI Semibold" panose="020B0702040204020203" pitchFamily="34" charset="0"/>
                <a:ea typeface="Microsoft JhengHei" panose="020B0604030504040204" pitchFamily="34" charset="-120"/>
              </a:rPr>
              <a:t>Microsoft</a:t>
            </a:r>
          </a:p>
        </p:txBody>
      </p:sp>
      <p:sp>
        <p:nvSpPr>
          <p:cNvPr id="9" name="TextBox 8">
            <a:extLst>
              <a:ext uri="{FF2B5EF4-FFF2-40B4-BE49-F238E27FC236}">
                <a16:creationId xmlns:a16="http://schemas.microsoft.com/office/drawing/2014/main" id="{0190DCB3-48BC-790D-16F8-3D30E5D7D8C5}"/>
              </a:ext>
            </a:extLst>
          </p:cNvPr>
          <p:cNvSpPr txBox="1"/>
          <p:nvPr/>
        </p:nvSpPr>
        <p:spPr>
          <a:xfrm>
            <a:off x="588963" y="4051889"/>
            <a:ext cx="5253037" cy="553998"/>
          </a:xfrm>
          <a:prstGeom prst="rect">
            <a:avLst/>
          </a:prstGeom>
          <a:noFill/>
        </p:spPr>
        <p:txBody>
          <a:bodyPr wrap="square" lIns="0" tIns="0" rIns="0" bIns="0">
            <a:spAutoFit/>
          </a:bodyPr>
          <a:lstStyle/>
          <a:p>
            <a:pPr defTabSz="932742">
              <a:spcBef>
                <a:spcPct val="0"/>
              </a:spcBef>
              <a:spcAft>
                <a:spcPts val="600"/>
              </a:spcAft>
            </a:pPr>
            <a:r>
              <a:rPr lang="zh-TW" sz="3600" b="1" dirty="0">
                <a:ln w="3175">
                  <a:noFill/>
                </a:ln>
                <a:latin typeface="Segoe UI Semibold" panose="020B0702040204020203" pitchFamily="34" charset="0"/>
                <a:ea typeface="Microsoft JhengHei" panose="020B0604030504040204" pitchFamily="34" charset="-120"/>
                <a:cs typeface="Segoe UI" pitchFamily="34" charset="0"/>
              </a:rPr>
              <a:t>探索 AI</a:t>
            </a:r>
          </a:p>
        </p:txBody>
      </p:sp>
      <p:sp>
        <p:nvSpPr>
          <p:cNvPr id="3" name="TextBox 2">
            <a:extLst>
              <a:ext uri="{FF2B5EF4-FFF2-40B4-BE49-F238E27FC236}">
                <a16:creationId xmlns:a16="http://schemas.microsoft.com/office/drawing/2014/main" id="{14DBE038-664B-BD8E-E2FC-FADA2326F2A3}"/>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FB48-6CDE-9932-00B0-BAB8C5EB5AC7}"/>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單元 4：打造華麗入口</a:t>
            </a:r>
          </a:p>
        </p:txBody>
      </p:sp>
      <p:cxnSp>
        <p:nvCxnSpPr>
          <p:cNvPr id="7" name="Straight Connector 6">
            <a:extLst>
              <a:ext uri="{FF2B5EF4-FFF2-40B4-BE49-F238E27FC236}">
                <a16:creationId xmlns:a16="http://schemas.microsoft.com/office/drawing/2014/main" id="{1C4950B9-DC6D-D165-4AA6-A44114DBD3B7}"/>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B68B7B4-A820-0B5B-FCF3-D4276573ECAD}"/>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B71BF310-0DDA-1F84-6D2D-AFB2B10F19EF}"/>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Microsoft JhengHei" panose="020B0604030504040204" pitchFamily="34" charset="-120"/>
              <a:cs typeface="Segoe UI" panose="020B0502040204020203" pitchFamily="34" charset="0"/>
            </a:endParaRPr>
          </a:p>
        </p:txBody>
      </p:sp>
      <p:sp>
        <p:nvSpPr>
          <p:cNvPr id="10" name="Freeform: Shape 9">
            <a:extLst>
              <a:ext uri="{FF2B5EF4-FFF2-40B4-BE49-F238E27FC236}">
                <a16:creationId xmlns:a16="http://schemas.microsoft.com/office/drawing/2014/main" id="{7E4428C0-4AD9-8B29-37D9-8B4A7F99C2F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icrosoft JhengHei" panose="020B0604030504040204" pitchFamily="34" charset="-120"/>
            </a:endParaRPr>
          </a:p>
        </p:txBody>
      </p:sp>
      <p:pic>
        <p:nvPicPr>
          <p:cNvPr id="6" name="Picture 5">
            <a:extLst>
              <a:ext uri="{FF2B5EF4-FFF2-40B4-BE49-F238E27FC236}">
                <a16:creationId xmlns:a16="http://schemas.microsoft.com/office/drawing/2014/main" id="{AC8527EB-C915-ADB3-7CBD-AD2462433EC7}"/>
              </a:ext>
              <a:ext uri="{C183D7F6-B498-43B3-948B-1728B52AA6E4}">
                <adec:decorative xmlns:adec="http://schemas.microsoft.com/office/drawing/2017/decorative" val="1"/>
              </a:ext>
            </a:extLst>
          </p:cNvPr>
          <p:cNvPicPr>
            <a:picLocks/>
          </p:cNvPicPr>
          <p:nvPr/>
        </p:nvPicPr>
        <p:blipFill rotWithShape="1">
          <a:blip r:embed="rId3"/>
          <a:srcRect t="1397" b="1397"/>
          <a:stretch/>
        </p:blipFill>
        <p:spPr>
          <a:xfrm>
            <a:off x="7147560" y="1360868"/>
            <a:ext cx="4876800" cy="4740530"/>
          </a:xfrm>
          <a:prstGeom prst="roundRect">
            <a:avLst>
              <a:gd name="adj" fmla="val 2013"/>
            </a:avLst>
          </a:prstGeom>
          <a:solidFill>
            <a:srgbClr val="FCEDE1"/>
          </a:solidFill>
        </p:spPr>
      </p:pic>
      <p:sp>
        <p:nvSpPr>
          <p:cNvPr id="13" name="Freeform: Shape 12">
            <a:extLst>
              <a:ext uri="{FF2B5EF4-FFF2-40B4-BE49-F238E27FC236}">
                <a16:creationId xmlns:a16="http://schemas.microsoft.com/office/drawing/2014/main" id="{9907DFE8-CB61-04C7-E87C-DF80E55BEC3A}"/>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dirty="0">
              <a:solidFill>
                <a:srgbClr val="FF5C39"/>
              </a:solidFill>
              <a:latin typeface="Microsoft JhengHei" panose="020B0604030504040204" pitchFamily="34" charset="-120"/>
              <a:cs typeface="Segoe UI" panose="020B0502040204020203" pitchFamily="34" charset="0"/>
            </a:endParaRPr>
          </a:p>
        </p:txBody>
      </p:sp>
      <p:pic>
        <p:nvPicPr>
          <p:cNvPr id="14" name="Picture 13">
            <a:extLst>
              <a:ext uri="{FF2B5EF4-FFF2-40B4-BE49-F238E27FC236}">
                <a16:creationId xmlns:a16="http://schemas.microsoft.com/office/drawing/2014/main" id="{199130EA-410A-C784-F45A-66AF8FC84D30}"/>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5" name="Rectangle: Rounded Corners 14">
            <a:extLst>
              <a:ext uri="{FF2B5EF4-FFF2-40B4-BE49-F238E27FC236}">
                <a16:creationId xmlns:a16="http://schemas.microsoft.com/office/drawing/2014/main" id="{3883AFB9-8C94-5E3C-BAAC-F132BD1959B1}"/>
              </a:ext>
              <a:ext uri="{C183D7F6-B498-43B3-948B-1728B52AA6E4}">
                <adec:decorative xmlns:adec="http://schemas.microsoft.com/office/drawing/2017/decorative" val="1"/>
              </a:ext>
            </a:extLst>
          </p:cNvPr>
          <p:cNvSpPr>
            <a:spLocks/>
          </p:cNvSpPr>
          <p:nvPr/>
        </p:nvSpPr>
        <p:spPr bwMode="auto">
          <a:xfrm>
            <a:off x="740664" y="3778250"/>
            <a:ext cx="5919216" cy="2318460"/>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Microsoft JhengHei" panose="020B0604030504040204" pitchFamily="34" charset="-120"/>
              <a:ea typeface="Microsoft JhengHei" panose="020B0604030504040204" pitchFamily="34" charset="-120"/>
              <a:cs typeface="Segoe UI" pitchFamily="34" charset="0"/>
            </a:endParaRPr>
          </a:p>
        </p:txBody>
      </p:sp>
      <p:sp>
        <p:nvSpPr>
          <p:cNvPr id="12" name="TextBox 11">
            <a:extLst>
              <a:ext uri="{FF2B5EF4-FFF2-40B4-BE49-F238E27FC236}">
                <a16:creationId xmlns:a16="http://schemas.microsoft.com/office/drawing/2014/main" id="{2D6C4908-D99F-56EE-A4F8-AD7AA206979E}"/>
              </a:ext>
              <a:ext uri="{C183D7F6-B498-43B3-948B-1728B52AA6E4}">
                <adec:decorative xmlns:adec="http://schemas.microsoft.com/office/drawing/2017/decorative" val="0"/>
              </a:ext>
            </a:extLst>
          </p:cNvPr>
          <p:cNvSpPr txBox="1">
            <a:spLocks/>
          </p:cNvSpPr>
          <p:nvPr/>
        </p:nvSpPr>
        <p:spPr>
          <a:xfrm>
            <a:off x="768863" y="2342725"/>
            <a:ext cx="5862816" cy="246221"/>
          </a:xfrm>
          <a:prstGeom prst="rect">
            <a:avLst/>
          </a:prstGeom>
          <a:noFill/>
        </p:spPr>
        <p:txBody>
          <a:bodyPr wrap="square" lIns="0" tIns="0" rIns="0" bIns="0">
            <a:spAutoFit/>
          </a:bodyPr>
          <a:lstStyle/>
          <a:p>
            <a:pPr defTabSz="932742">
              <a:spcAft>
                <a:spcPts val="1200"/>
              </a:spcAft>
            </a:pPr>
            <a:r>
              <a:rPr lang="zh-TW" sz="16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這個練習中我們為您進入理想目的地設計影像和描述</a:t>
            </a:r>
          </a:p>
        </p:txBody>
      </p:sp>
      <p:sp>
        <p:nvSpPr>
          <p:cNvPr id="33" name="TextBox 32">
            <a:extLst>
              <a:ext uri="{FF2B5EF4-FFF2-40B4-BE49-F238E27FC236}">
                <a16:creationId xmlns:a16="http://schemas.microsoft.com/office/drawing/2014/main" id="{DECDFF2A-553C-3366-C8DF-038E36BA42F7}"/>
              </a:ext>
              <a:ext uri="{C183D7F6-B498-43B3-948B-1728B52AA6E4}">
                <adec:decorative xmlns:adec="http://schemas.microsoft.com/office/drawing/2017/decorative" val="0"/>
              </a:ext>
            </a:extLst>
          </p:cNvPr>
          <p:cNvSpPr txBox="1">
            <a:spLocks/>
          </p:cNvSpPr>
          <p:nvPr/>
        </p:nvSpPr>
        <p:spPr>
          <a:xfrm>
            <a:off x="768863" y="3332238"/>
            <a:ext cx="5862816" cy="246221"/>
          </a:xfrm>
          <a:prstGeom prst="rect">
            <a:avLst/>
          </a:prstGeom>
          <a:noFill/>
        </p:spPr>
        <p:txBody>
          <a:bodyPr wrap="square" lIns="0" tIns="0" rIns="0" bIns="0">
            <a:spAutoFit/>
          </a:bodyPr>
          <a:lstStyle/>
          <a:p>
            <a:pPr marL="0" indent="0">
              <a:buNone/>
            </a:pPr>
            <a:r>
              <a:rPr lang="zh-TW" sz="1600" b="1" dirty="0">
                <a:latin typeface="Segoe UI Semibold" panose="020B0702040204020203" pitchFamily="34" charset="0"/>
                <a:ea typeface="Microsoft JhengHei" panose="020B0604030504040204" pitchFamily="34" charset="-120"/>
                <a:cs typeface="+mj-cs"/>
              </a:rPr>
              <a:t>按照單元 4 的步驟為您進入理想目的地打造華麗的入口</a:t>
            </a:r>
          </a:p>
        </p:txBody>
      </p:sp>
      <p:sp>
        <p:nvSpPr>
          <p:cNvPr id="16" name="TextBox 15">
            <a:extLst>
              <a:ext uri="{FF2B5EF4-FFF2-40B4-BE49-F238E27FC236}">
                <a16:creationId xmlns:a16="http://schemas.microsoft.com/office/drawing/2014/main" id="{576A777D-59DC-7501-55E7-90B1024389EE}"/>
              </a:ext>
            </a:extLst>
          </p:cNvPr>
          <p:cNvSpPr txBox="1">
            <a:spLocks/>
          </p:cNvSpPr>
          <p:nvPr/>
        </p:nvSpPr>
        <p:spPr>
          <a:xfrm>
            <a:off x="885825" y="3891040"/>
            <a:ext cx="5385435" cy="2092881"/>
          </a:xfrm>
          <a:prstGeom prst="rect">
            <a:avLst/>
          </a:prstGeom>
          <a:noFill/>
        </p:spPr>
        <p:txBody>
          <a:bodyPr wrap="square" lIns="0" tIns="0" rIns="0" bIns="0">
            <a:spAutoFit/>
          </a:bodyPr>
          <a:lstStyle/>
          <a:p>
            <a:pPr marL="279400" indent="-279400" algn="l">
              <a:spcAft>
                <a:spcPts val="1200"/>
              </a:spcAft>
              <a:buFont typeface="+mj-lt"/>
              <a:buAutoNum type="arabicPeriod"/>
            </a:pPr>
            <a:r>
              <a:rPr lang="zh-TW" sz="1600" i="0" dirty="0">
                <a:effectLst/>
                <a:latin typeface="Segoe UI" panose="020B0502040204020203" pitchFamily="34" charset="0"/>
                <a:ea typeface="Microsoft JhengHei" panose="020B0604030504040204" pitchFamily="34" charset="-120"/>
              </a:rPr>
              <a:t>與 Copilot 一同構思</a:t>
            </a:r>
          </a:p>
          <a:p>
            <a:pPr marL="279400" indent="-279400" algn="l">
              <a:spcAft>
                <a:spcPts val="1200"/>
              </a:spcAft>
              <a:buFont typeface="+mj-lt"/>
              <a:buAutoNum type="arabicPeriod"/>
            </a:pPr>
            <a:r>
              <a:rPr lang="zh-TW" sz="1600" i="0" dirty="0">
                <a:effectLst/>
                <a:latin typeface="Segoe UI" panose="020B0502040204020203" pitchFamily="34" charset="0"/>
                <a:ea typeface="Microsoft JhengHei" panose="020B0604030504040204" pitchFamily="34" charset="-120"/>
              </a:rPr>
              <a:t>拓展想法</a:t>
            </a:r>
          </a:p>
          <a:p>
            <a:pPr marL="279400" indent="-279400" algn="l">
              <a:spcAft>
                <a:spcPts val="1200"/>
              </a:spcAft>
              <a:buFont typeface="+mj-lt"/>
              <a:buAutoNum type="arabicPeriod"/>
            </a:pPr>
            <a:r>
              <a:rPr lang="zh-TW" sz="1600" i="0" dirty="0">
                <a:effectLst/>
                <a:latin typeface="Segoe UI" panose="020B0502040204020203" pitchFamily="34" charset="0"/>
                <a:ea typeface="Microsoft JhengHei" panose="020B0604030504040204" pitchFamily="34" charset="-120"/>
              </a:rPr>
              <a:t>編輯描述</a:t>
            </a:r>
          </a:p>
          <a:p>
            <a:pPr marL="279400" indent="-279400" algn="l">
              <a:spcAft>
                <a:spcPts val="1200"/>
              </a:spcAft>
              <a:buFont typeface="+mj-lt"/>
              <a:buAutoNum type="arabicPeriod"/>
            </a:pPr>
            <a:r>
              <a:rPr lang="zh-TW" sz="1600" i="0" dirty="0">
                <a:effectLst/>
                <a:latin typeface="Segoe UI" panose="020B0502040204020203" pitchFamily="34" charset="0"/>
                <a:ea typeface="Microsoft JhengHei" panose="020B0604030504040204" pitchFamily="34" charset="-120"/>
              </a:rPr>
              <a:t>建立影像</a:t>
            </a:r>
          </a:p>
          <a:p>
            <a:pPr marL="279400" indent="-279400" algn="l">
              <a:spcAft>
                <a:spcPts val="1200"/>
              </a:spcAft>
              <a:buFont typeface="+mj-lt"/>
              <a:buAutoNum type="arabicPeriod"/>
            </a:pPr>
            <a:r>
              <a:rPr lang="zh-TW" sz="1600" i="0" dirty="0">
                <a:effectLst/>
                <a:latin typeface="Segoe UI" panose="020B0502040204020203" pitchFamily="34" charset="0"/>
                <a:ea typeface="Microsoft JhengHei" panose="020B0604030504040204" pitchFamily="34" charset="-120"/>
              </a:rPr>
              <a:t>下載影像並張貼到 PowerPoint 中名為打造華麗入口的投影片上</a:t>
            </a:r>
          </a:p>
        </p:txBody>
      </p:sp>
      <p:grpSp>
        <p:nvGrpSpPr>
          <p:cNvPr id="18" name="Group 17">
            <a:extLst>
              <a:ext uri="{FF2B5EF4-FFF2-40B4-BE49-F238E27FC236}">
                <a16:creationId xmlns:a16="http://schemas.microsoft.com/office/drawing/2014/main" id="{25FEDB4D-3D6E-E3AC-7BE7-E8C66FC84DA1}"/>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20" name="Group 19">
              <a:extLst>
                <a:ext uri="{FF2B5EF4-FFF2-40B4-BE49-F238E27FC236}">
                  <a16:creationId xmlns:a16="http://schemas.microsoft.com/office/drawing/2014/main" id="{2F127043-EC0F-AF60-4CCC-4618A1ABF876}"/>
                </a:ext>
              </a:extLst>
            </p:cNvPr>
            <p:cNvGrpSpPr/>
            <p:nvPr/>
          </p:nvGrpSpPr>
          <p:grpSpPr>
            <a:xfrm>
              <a:off x="987658" y="5065483"/>
              <a:ext cx="1169054" cy="1200820"/>
              <a:chOff x="6349393" y="1711575"/>
              <a:chExt cx="5590022" cy="5674618"/>
            </a:xfrm>
          </p:grpSpPr>
          <p:sp>
            <p:nvSpPr>
              <p:cNvPr id="23" name="Rounded Rectangle 3_1">
                <a:extLst>
                  <a:ext uri="{FF2B5EF4-FFF2-40B4-BE49-F238E27FC236}">
                    <a16:creationId xmlns:a16="http://schemas.microsoft.com/office/drawing/2014/main" id="{AD9A6D87-86A2-5795-6750-D0A26B4EE3E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Microsoft JhengHei" panose="020B0604030504040204" pitchFamily="34" charset="-120"/>
                  <a:ea typeface="+mn-ea"/>
                  <a:cs typeface="+mn-cs"/>
                </a:endParaRPr>
              </a:p>
            </p:txBody>
          </p:sp>
          <p:sp>
            <p:nvSpPr>
              <p:cNvPr id="24" name="Rounded Rectangle 3_1">
                <a:extLst>
                  <a:ext uri="{FF2B5EF4-FFF2-40B4-BE49-F238E27FC236}">
                    <a16:creationId xmlns:a16="http://schemas.microsoft.com/office/drawing/2014/main" id="{14B7909D-7B08-85E9-E85A-992C4363FC4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Microsoft JhengHei" panose="020B0604030504040204" pitchFamily="34" charset="-120"/>
                  <a:ea typeface="+mn-ea"/>
                  <a:cs typeface="+mn-cs"/>
                </a:endParaRPr>
              </a:p>
            </p:txBody>
          </p:sp>
        </p:grpSp>
        <p:sp>
          <p:nvSpPr>
            <p:cNvPr id="21" name="Rounded Rectangle 3_1">
              <a:extLst>
                <a:ext uri="{FF2B5EF4-FFF2-40B4-BE49-F238E27FC236}">
                  <a16:creationId xmlns:a16="http://schemas.microsoft.com/office/drawing/2014/main" id="{F88E3AB4-5425-EB28-5478-FABC22F5C12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Microsoft JhengHei" panose="020B0604030504040204" pitchFamily="34" charset="-120"/>
                <a:ea typeface="+mn-ea"/>
                <a:cs typeface="+mn-cs"/>
              </a:endParaRPr>
            </a:p>
          </p:txBody>
        </p:sp>
        <p:sp>
          <p:nvSpPr>
            <p:cNvPr id="22" name="Rounded Rectangle 24_1">
              <a:extLst>
                <a:ext uri="{FF2B5EF4-FFF2-40B4-BE49-F238E27FC236}">
                  <a16:creationId xmlns:a16="http://schemas.microsoft.com/office/drawing/2014/main" id="{A4184FC6-2E24-C657-5301-35B20C3F477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Microsoft JhengHei" panose="020B0604030504040204" pitchFamily="34" charset="-120"/>
                <a:ea typeface="Microsoft JhengHei" panose="020B0604030504040204" pitchFamily="34" charset="-120"/>
                <a:cs typeface="Segoe UI" pitchFamily="34" charset="0"/>
              </a:endParaRPr>
            </a:p>
          </p:txBody>
        </p:sp>
      </p:grpSp>
      <p:sp>
        <p:nvSpPr>
          <p:cNvPr id="19" name="Oval 18">
            <a:extLst>
              <a:ext uri="{FF2B5EF4-FFF2-40B4-BE49-F238E27FC236}">
                <a16:creationId xmlns:a16="http://schemas.microsoft.com/office/drawing/2014/main" id="{938279AC-8115-C6CD-009B-BA8A7297840F}"/>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Microsoft JhengHei" panose="020B0604030504040204" pitchFamily="34" charset="-120"/>
              <a:ea typeface="+mj-ea"/>
              <a:cs typeface="+mj-cs"/>
            </a:endParaRPr>
          </a:p>
        </p:txBody>
      </p:sp>
      <p:sp>
        <p:nvSpPr>
          <p:cNvPr id="36" name="Photo2_EB9F">
            <a:extLst>
              <a:ext uri="{FF2B5EF4-FFF2-40B4-BE49-F238E27FC236}">
                <a16:creationId xmlns:a16="http://schemas.microsoft.com/office/drawing/2014/main" id="{7FDEB61B-E570-D47F-1C51-E92F95F6F331}"/>
              </a:ext>
              <a:ext uri="{C183D7F6-B498-43B3-948B-1728B52AA6E4}">
                <adec:decorative xmlns:adec="http://schemas.microsoft.com/office/drawing/2017/decorative" val="1"/>
              </a:ext>
            </a:extLst>
          </p:cNvPr>
          <p:cNvSpPr>
            <a:spLocks noChangeAspect="1" noEditPoints="1"/>
          </p:cNvSpPr>
          <p:nvPr/>
        </p:nvSpPr>
        <p:spPr bwMode="auto">
          <a:xfrm>
            <a:off x="978190" y="1709738"/>
            <a:ext cx="318328" cy="23362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dirty="0">
              <a:solidFill>
                <a:srgbClr val="000000"/>
              </a:solidFill>
              <a:latin typeface="Microsoft JhengHei" panose="020B0604030504040204" pitchFamily="34" charset="-120"/>
            </a:endParaRPr>
          </a:p>
        </p:txBody>
      </p:sp>
      <p:cxnSp>
        <p:nvCxnSpPr>
          <p:cNvPr id="40" name="Straight Connector 39">
            <a:extLst>
              <a:ext uri="{FF2B5EF4-FFF2-40B4-BE49-F238E27FC236}">
                <a16:creationId xmlns:a16="http://schemas.microsoft.com/office/drawing/2014/main" id="{72F00D8E-37AD-ABA3-02DF-52B6A13CE261}"/>
              </a:ext>
              <a:ext uri="{C183D7F6-B498-43B3-948B-1728B52AA6E4}">
                <adec:decorative xmlns:adec="http://schemas.microsoft.com/office/drawing/2017/decorative" val="1"/>
              </a:ext>
            </a:extLst>
          </p:cNvPr>
          <p:cNvCxnSpPr>
            <a:cxnSpLocks/>
          </p:cNvCxnSpPr>
          <p:nvPr/>
        </p:nvCxnSpPr>
        <p:spPr>
          <a:xfrm>
            <a:off x="768862" y="2985381"/>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B509C88-F99A-3960-30C5-1ED5BE182C06}"/>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1946018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91EB-C9C3-1CD0-3828-FED86AA44B91}"/>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單元 5：構思目的地特色</a:t>
            </a:r>
          </a:p>
        </p:txBody>
      </p:sp>
      <p:cxnSp>
        <p:nvCxnSpPr>
          <p:cNvPr id="7" name="Straight Connector 6">
            <a:extLst>
              <a:ext uri="{FF2B5EF4-FFF2-40B4-BE49-F238E27FC236}">
                <a16:creationId xmlns:a16="http://schemas.microsoft.com/office/drawing/2014/main" id="{06D40A1A-7E9B-09B8-5489-B66FA610D26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95E431-9407-C42C-00D0-084BD8D55BA9}"/>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F3C52E2F-2A1E-B36F-4F5F-A2CC11E77A4B}"/>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10" name="Freeform: Shape 9">
            <a:extLst>
              <a:ext uri="{FF2B5EF4-FFF2-40B4-BE49-F238E27FC236}">
                <a16:creationId xmlns:a16="http://schemas.microsoft.com/office/drawing/2014/main" id="{10D92AA5-CBB6-192E-D025-4CFA8F89259B}"/>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Microsoft JhengHei" panose="020B0604030504040204" pitchFamily="34" charset="-120"/>
            </a:endParaRPr>
          </a:p>
        </p:txBody>
      </p:sp>
      <p:sp>
        <p:nvSpPr>
          <p:cNvPr id="12" name="Freeform: Shape 11">
            <a:extLst>
              <a:ext uri="{FF2B5EF4-FFF2-40B4-BE49-F238E27FC236}">
                <a16:creationId xmlns:a16="http://schemas.microsoft.com/office/drawing/2014/main" id="{4ADB150E-C9D3-F112-8AB8-BBEEE7B4FDC9}"/>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pic>
        <p:nvPicPr>
          <p:cNvPr id="13" name="Picture 12">
            <a:extLst>
              <a:ext uri="{FF2B5EF4-FFF2-40B4-BE49-F238E27FC236}">
                <a16:creationId xmlns:a16="http://schemas.microsoft.com/office/drawing/2014/main" id="{E0C23044-0549-2F33-10A7-8B1711661037}"/>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F9E513D5-FD42-FAC6-3FAE-AC391A9EF0F9}"/>
              </a:ext>
              <a:ext uri="{C183D7F6-B498-43B3-948B-1728B52AA6E4}">
                <adec:decorative xmlns:adec="http://schemas.microsoft.com/office/drawing/2017/decorative" val="1"/>
              </a:ext>
            </a:extLst>
          </p:cNvPr>
          <p:cNvSpPr>
            <a:spLocks/>
          </p:cNvSpPr>
          <p:nvPr/>
        </p:nvSpPr>
        <p:spPr bwMode="auto">
          <a:xfrm>
            <a:off x="740664" y="4024464"/>
            <a:ext cx="5919216" cy="207224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23" name="TextBox 22">
            <a:extLst>
              <a:ext uri="{FF2B5EF4-FFF2-40B4-BE49-F238E27FC236}">
                <a16:creationId xmlns:a16="http://schemas.microsoft.com/office/drawing/2014/main" id="{6AB9AA29-3243-5AF4-DD06-EECD96C4B048}"/>
              </a:ext>
              <a:ext uri="{C183D7F6-B498-43B3-948B-1728B52AA6E4}">
                <adec:decorative xmlns:adec="http://schemas.microsoft.com/office/drawing/2017/decorative" val="0"/>
              </a:ext>
            </a:extLst>
          </p:cNvPr>
          <p:cNvSpPr txBox="1">
            <a:spLocks/>
          </p:cNvSpPr>
          <p:nvPr/>
        </p:nvSpPr>
        <p:spPr>
          <a:xfrm>
            <a:off x="768863" y="2342725"/>
            <a:ext cx="5862816" cy="492443"/>
          </a:xfrm>
          <a:prstGeom prst="rect">
            <a:avLst/>
          </a:prstGeom>
          <a:noFill/>
        </p:spPr>
        <p:txBody>
          <a:bodyPr wrap="square" lIns="0" tIns="0" rIns="0" bIns="0">
            <a:spAutoFit/>
          </a:bodyPr>
          <a:lstStyle/>
          <a:p>
            <a:pPr defTabSz="932742">
              <a:spcAft>
                <a:spcPts val="1200"/>
              </a:spcAft>
            </a:pPr>
            <a:r>
              <a:rPr lang="zh-TW" sz="16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這個練習中請使用您的想像力打造目的地的獨家特色。我們將請 Copilot 構思想法，並為目的地建立視覺</a:t>
            </a:r>
          </a:p>
        </p:txBody>
      </p:sp>
      <p:sp>
        <p:nvSpPr>
          <p:cNvPr id="24" name="TextBox 23">
            <a:extLst>
              <a:ext uri="{FF2B5EF4-FFF2-40B4-BE49-F238E27FC236}">
                <a16:creationId xmlns:a16="http://schemas.microsoft.com/office/drawing/2014/main" id="{99319D2F-AAA0-AB34-6EAB-5BF2063AD914}"/>
              </a:ext>
              <a:ext uri="{C183D7F6-B498-43B3-948B-1728B52AA6E4}">
                <adec:decorative xmlns:adec="http://schemas.microsoft.com/office/drawing/2017/decorative" val="0"/>
              </a:ext>
            </a:extLst>
          </p:cNvPr>
          <p:cNvSpPr txBox="1">
            <a:spLocks/>
          </p:cNvSpPr>
          <p:nvPr/>
        </p:nvSpPr>
        <p:spPr>
          <a:xfrm>
            <a:off x="768863" y="3499799"/>
            <a:ext cx="5862816" cy="246221"/>
          </a:xfrm>
          <a:prstGeom prst="rect">
            <a:avLst/>
          </a:prstGeom>
          <a:noFill/>
        </p:spPr>
        <p:txBody>
          <a:bodyPr wrap="square" lIns="0" tIns="0" rIns="0" bIns="0">
            <a:spAutoFit/>
          </a:bodyPr>
          <a:lstStyle/>
          <a:p>
            <a:pPr marL="0" indent="0">
              <a:buNone/>
            </a:pPr>
            <a:r>
              <a:rPr lang="zh-TW" sz="1600" b="1" dirty="0">
                <a:latin typeface="Segoe UI Semibold" panose="020B0702040204020203" pitchFamily="34" charset="0"/>
                <a:ea typeface="Microsoft JhengHei" panose="020B0604030504040204" pitchFamily="34" charset="-120"/>
                <a:cs typeface="+mj-cs"/>
              </a:rPr>
              <a:t>按照單元 5 的步驟為目的地打造關鍵細節</a:t>
            </a:r>
          </a:p>
        </p:txBody>
      </p:sp>
      <p:sp>
        <p:nvSpPr>
          <p:cNvPr id="15" name="TextBox 14">
            <a:extLst>
              <a:ext uri="{FF2B5EF4-FFF2-40B4-BE49-F238E27FC236}">
                <a16:creationId xmlns:a16="http://schemas.microsoft.com/office/drawing/2014/main" id="{576FFA2E-21DB-9C3D-BA71-FE6AA29B2AB4}"/>
              </a:ext>
            </a:extLst>
          </p:cNvPr>
          <p:cNvSpPr txBox="1">
            <a:spLocks/>
          </p:cNvSpPr>
          <p:nvPr/>
        </p:nvSpPr>
        <p:spPr>
          <a:xfrm>
            <a:off x="885824" y="4214202"/>
            <a:ext cx="5745853" cy="1446550"/>
          </a:xfrm>
          <a:prstGeom prst="rect">
            <a:avLst/>
          </a:prstGeom>
          <a:noFill/>
        </p:spPr>
        <p:txBody>
          <a:bodyPr wrap="square" lIns="0" tIns="0" rIns="0" bIns="0">
            <a:spAutoFit/>
          </a:bodyPr>
          <a:lstStyle/>
          <a:p>
            <a:pPr marL="279400" indent="-279400" algn="l">
              <a:spcAft>
                <a:spcPts val="1200"/>
              </a:spcAft>
              <a:buFont typeface="+mj-lt"/>
              <a:buAutoNum type="arabicPeriod"/>
            </a:pPr>
            <a:r>
              <a:rPr lang="zh-TW" sz="1600" i="0" dirty="0">
                <a:effectLst/>
                <a:latin typeface="Segoe UI" panose="020B0502040204020203" pitchFamily="34" charset="0"/>
                <a:ea typeface="Microsoft JhengHei" panose="020B0604030504040204" pitchFamily="34" charset="-120"/>
              </a:rPr>
              <a:t>構思</a:t>
            </a:r>
          </a:p>
          <a:p>
            <a:pPr marL="279400" indent="-279400" algn="l">
              <a:spcAft>
                <a:spcPts val="1200"/>
              </a:spcAft>
              <a:buFont typeface="+mj-lt"/>
              <a:buAutoNum type="arabicPeriod"/>
            </a:pPr>
            <a:r>
              <a:rPr lang="zh-TW" sz="1600" i="0" dirty="0">
                <a:effectLst/>
                <a:latin typeface="Segoe UI" panose="020B0502040204020203" pitchFamily="34" charset="0"/>
                <a:ea typeface="Microsoft JhengHei" panose="020B0604030504040204" pitchFamily="34" charset="-120"/>
              </a:rPr>
              <a:t>拓展想法</a:t>
            </a:r>
          </a:p>
          <a:p>
            <a:pPr marL="279400" indent="-279400" algn="l">
              <a:spcAft>
                <a:spcPts val="1200"/>
              </a:spcAft>
              <a:buFont typeface="+mj-lt"/>
              <a:buAutoNum type="arabicPeriod"/>
            </a:pPr>
            <a:r>
              <a:rPr lang="zh-TW" sz="1600" i="0" dirty="0">
                <a:effectLst/>
                <a:latin typeface="Segoe UI" panose="020B0502040204020203" pitchFamily="34" charset="0"/>
                <a:ea typeface="Microsoft JhengHei" panose="020B0604030504040204" pitchFamily="34" charset="-120"/>
              </a:rPr>
              <a:t>建立影像</a:t>
            </a:r>
          </a:p>
          <a:p>
            <a:pPr marL="279400" indent="-279400" algn="l">
              <a:spcAft>
                <a:spcPts val="1200"/>
              </a:spcAft>
              <a:buFont typeface="+mj-lt"/>
              <a:buAutoNum type="arabicPeriod"/>
            </a:pPr>
            <a:r>
              <a:rPr lang="zh-TW" sz="1600" i="0" dirty="0">
                <a:effectLst/>
                <a:latin typeface="Segoe UI" panose="020B0502040204020203" pitchFamily="34" charset="0"/>
                <a:ea typeface="Microsoft JhengHei" panose="020B0604030504040204" pitchFamily="34" charset="-120"/>
              </a:rPr>
              <a:t>下載影像並張貼到 PowerPoint 中名為目的地特色的投影片上</a:t>
            </a:r>
          </a:p>
        </p:txBody>
      </p:sp>
      <p:pic>
        <p:nvPicPr>
          <p:cNvPr id="6" name="Picture 5" descr="AI generated restaurant feature, nest lounge area">
            <a:extLst>
              <a:ext uri="{FF2B5EF4-FFF2-40B4-BE49-F238E27FC236}">
                <a16:creationId xmlns:a16="http://schemas.microsoft.com/office/drawing/2014/main" id="{1219E50C-6011-A7B2-F758-638BA5D4B96D}"/>
              </a:ext>
              <a:ext uri="{C183D7F6-B498-43B3-948B-1728B52AA6E4}">
                <adec:decorative xmlns:adec="http://schemas.microsoft.com/office/drawing/2017/decorative" val="0"/>
              </a:ext>
            </a:extLst>
          </p:cNvPr>
          <p:cNvPicPr>
            <a:picLocks/>
          </p:cNvPicPr>
          <p:nvPr/>
        </p:nvPicPr>
        <p:blipFill rotWithShape="1">
          <a:blip r:embed="rId3"/>
          <a:srcRect l="516" r="516"/>
          <a:stretch/>
        </p:blipFill>
        <p:spPr>
          <a:xfrm>
            <a:off x="7147560" y="1360868"/>
            <a:ext cx="4876800" cy="4740530"/>
          </a:xfrm>
          <a:prstGeom prst="roundRect">
            <a:avLst>
              <a:gd name="adj" fmla="val 2013"/>
            </a:avLst>
          </a:prstGeom>
          <a:solidFill>
            <a:srgbClr val="FCEDE1"/>
          </a:solidFill>
        </p:spPr>
      </p:pic>
      <p:grpSp>
        <p:nvGrpSpPr>
          <p:cNvPr id="16" name="Group 15">
            <a:extLst>
              <a:ext uri="{FF2B5EF4-FFF2-40B4-BE49-F238E27FC236}">
                <a16:creationId xmlns:a16="http://schemas.microsoft.com/office/drawing/2014/main" id="{554CB37B-98DB-9A76-4547-DA10DB12F707}"/>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BB19ABC1-C6D3-CABB-6604-7B8A99451376}"/>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4D288F23-0AA6-771F-A93E-7953E57661E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21" name="Rounded Rectangle 3_1">
                <a:extLst>
                  <a:ext uri="{FF2B5EF4-FFF2-40B4-BE49-F238E27FC236}">
                    <a16:creationId xmlns:a16="http://schemas.microsoft.com/office/drawing/2014/main" id="{8E4974FE-6A8F-FE67-F66C-EBD564B9C26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18" name="Rounded Rectangle 3_1">
              <a:extLst>
                <a:ext uri="{FF2B5EF4-FFF2-40B4-BE49-F238E27FC236}">
                  <a16:creationId xmlns:a16="http://schemas.microsoft.com/office/drawing/2014/main" id="{ADBC7875-DF6D-2CFB-8EB4-EE7F11AB77B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19" name="Rounded Rectangle 24_1">
              <a:extLst>
                <a:ext uri="{FF2B5EF4-FFF2-40B4-BE49-F238E27FC236}">
                  <a16:creationId xmlns:a16="http://schemas.microsoft.com/office/drawing/2014/main" id="{75A5B52F-42EA-3D1C-96B2-5311D6240BC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22" name="Oval 21">
            <a:extLst>
              <a:ext uri="{FF2B5EF4-FFF2-40B4-BE49-F238E27FC236}">
                <a16:creationId xmlns:a16="http://schemas.microsoft.com/office/drawing/2014/main" id="{3A4A7537-188D-3A6F-5349-022C14CF594B}"/>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endParaRPr>
          </a:p>
        </p:txBody>
      </p:sp>
      <p:cxnSp>
        <p:nvCxnSpPr>
          <p:cNvPr id="26" name="Straight Connector 25">
            <a:extLst>
              <a:ext uri="{FF2B5EF4-FFF2-40B4-BE49-F238E27FC236}">
                <a16:creationId xmlns:a16="http://schemas.microsoft.com/office/drawing/2014/main" id="{E646901D-D7FB-62EC-B983-5973659BA7EF}"/>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ChatBot_F08B">
            <a:extLst>
              <a:ext uri="{FF2B5EF4-FFF2-40B4-BE49-F238E27FC236}">
                <a16:creationId xmlns:a16="http://schemas.microsoft.com/office/drawing/2014/main" id="{B4AAB55E-677C-C3AA-0501-C159AEAC0C5A}"/>
              </a:ext>
              <a:ext uri="{C183D7F6-B498-43B3-948B-1728B52AA6E4}">
                <adec:decorative xmlns:adec="http://schemas.microsoft.com/office/drawing/2017/decorative" val="1"/>
              </a:ext>
            </a:extLst>
          </p:cNvPr>
          <p:cNvSpPr>
            <a:spLocks noChangeAspect="1" noEditPoints="1"/>
          </p:cNvSpPr>
          <p:nvPr/>
        </p:nvSpPr>
        <p:spPr bwMode="auto">
          <a:xfrm>
            <a:off x="995766" y="1643669"/>
            <a:ext cx="283175" cy="36576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3" name="TextBox 2">
            <a:extLst>
              <a:ext uri="{FF2B5EF4-FFF2-40B4-BE49-F238E27FC236}">
                <a16:creationId xmlns:a16="http://schemas.microsoft.com/office/drawing/2014/main" id="{71138309-191A-7909-BF7A-C67073435783}"/>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2477823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EEEB-432A-7718-E76D-746AC77AF0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4E5B03-54C0-7A35-74F1-F58B81C777AA}"/>
              </a:ext>
            </a:extLst>
          </p:cNvPr>
          <p:cNvSpPr>
            <a:spLocks noGrp="1"/>
          </p:cNvSpPr>
          <p:nvPr>
            <p:ph type="title"/>
          </p:nvPr>
        </p:nvSpPr>
        <p:spPr>
          <a:xfrm>
            <a:off x="585216" y="3088623"/>
            <a:ext cx="4772847" cy="443198"/>
          </a:xfrm>
        </p:spPr>
        <p:txBody>
          <a:bodyPr/>
          <a:lstStyle/>
          <a:p>
            <a:r>
              <a:rPr lang="zh-TW" b="1" dirty="0">
                <a:latin typeface="Segoe UI Semibold" panose="020B0702040204020203" pitchFamily="34" charset="0"/>
                <a:ea typeface="Microsoft JhengHei" panose="020B0604030504040204" pitchFamily="34" charset="-120"/>
              </a:rPr>
              <a:t>自行操作      </a:t>
            </a:r>
          </a:p>
        </p:txBody>
      </p:sp>
      <p:sp>
        <p:nvSpPr>
          <p:cNvPr id="6" name="Text Placeholder 5">
            <a:extLst>
              <a:ext uri="{FF2B5EF4-FFF2-40B4-BE49-F238E27FC236}">
                <a16:creationId xmlns:a16="http://schemas.microsoft.com/office/drawing/2014/main" id="{48722266-4975-60B8-3966-8E30F4C26BC5}"/>
              </a:ext>
            </a:extLst>
          </p:cNvPr>
          <p:cNvSpPr>
            <a:spLocks noGrp="1"/>
          </p:cNvSpPr>
          <p:nvPr>
            <p:ph type="body" sz="quarter" idx="12"/>
          </p:nvPr>
        </p:nvSpPr>
        <p:spPr>
          <a:xfrm>
            <a:off x="585216" y="3977319"/>
            <a:ext cx="4772847" cy="307777"/>
          </a:xfrm>
        </p:spPr>
        <p:txBody>
          <a:bodyPr/>
          <a:lstStyle/>
          <a:p>
            <a:r>
              <a:rPr lang="zh-TW" b="1" dirty="0">
                <a:latin typeface="Segoe UI Semibold" panose="020B0702040204020203" pitchFamily="34" charset="0"/>
                <a:ea typeface="Microsoft JhengHei" panose="020B0604030504040204" pitchFamily="34" charset="-120"/>
              </a:rPr>
              <a:t>15 分鐘</a:t>
            </a:r>
          </a:p>
        </p:txBody>
      </p:sp>
      <p:sp>
        <p:nvSpPr>
          <p:cNvPr id="2" name="TextBox 1">
            <a:extLst>
              <a:ext uri="{FF2B5EF4-FFF2-40B4-BE49-F238E27FC236}">
                <a16:creationId xmlns:a16="http://schemas.microsoft.com/office/drawing/2014/main" id="{CE092A15-8239-2ED5-4108-BB9BCA632AF1}"/>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24782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6F58-950A-53FE-AF01-556B04AE5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AD55-280B-13EF-00FC-B42B4DE4178C}"/>
              </a:ext>
            </a:extLst>
          </p:cNvPr>
          <p:cNvSpPr>
            <a:spLocks noGrp="1"/>
          </p:cNvSpPr>
          <p:nvPr>
            <p:ph type="title"/>
          </p:nvPr>
        </p:nvSpPr>
        <p:spPr>
          <a:xfrm>
            <a:off x="585216" y="3088623"/>
            <a:ext cx="4772847" cy="443198"/>
          </a:xfrm>
        </p:spPr>
        <p:txBody>
          <a:bodyPr/>
          <a:lstStyle/>
          <a:p>
            <a:r>
              <a:rPr lang="zh-TW" b="1" dirty="0">
                <a:latin typeface="Segoe UI Semibold" panose="020B0702040204020203" pitchFamily="34" charset="0"/>
                <a:ea typeface="Microsoft JhengHei" panose="020B0604030504040204" pitchFamily="34" charset="-120"/>
              </a:rPr>
              <a:t>分享     </a:t>
            </a:r>
          </a:p>
        </p:txBody>
      </p:sp>
      <p:sp>
        <p:nvSpPr>
          <p:cNvPr id="3" name="Text Placeholder 2">
            <a:extLst>
              <a:ext uri="{FF2B5EF4-FFF2-40B4-BE49-F238E27FC236}">
                <a16:creationId xmlns:a16="http://schemas.microsoft.com/office/drawing/2014/main" id="{374C071A-4CE1-CDD4-D2DB-094F2E97F776}"/>
              </a:ext>
            </a:extLst>
          </p:cNvPr>
          <p:cNvSpPr>
            <a:spLocks noGrp="1"/>
          </p:cNvSpPr>
          <p:nvPr>
            <p:ph type="body" sz="quarter" idx="12"/>
          </p:nvPr>
        </p:nvSpPr>
        <p:spPr>
          <a:xfrm>
            <a:off x="585216" y="3977319"/>
            <a:ext cx="4772847" cy="307777"/>
          </a:xfrm>
        </p:spPr>
        <p:txBody>
          <a:bodyPr/>
          <a:lstStyle/>
          <a:p>
            <a:r>
              <a:rPr lang="zh-TW" b="1" dirty="0">
                <a:latin typeface="Segoe UI Semibold" panose="020B0702040204020203" pitchFamily="34" charset="0"/>
                <a:ea typeface="Microsoft JhengHei" panose="020B0604030504040204" pitchFamily="34" charset="-120"/>
              </a:rPr>
              <a:t>5 分鐘</a:t>
            </a:r>
          </a:p>
        </p:txBody>
      </p:sp>
      <p:sp>
        <p:nvSpPr>
          <p:cNvPr id="4" name="TextBox 3">
            <a:extLst>
              <a:ext uri="{FF2B5EF4-FFF2-40B4-BE49-F238E27FC236}">
                <a16:creationId xmlns:a16="http://schemas.microsoft.com/office/drawing/2014/main" id="{E0942287-91B9-843E-E860-D3835F2807BE}"/>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95854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171-1566-E911-7E97-EC33DBDA1AE0}"/>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單元 6：規劃菜單</a:t>
            </a:r>
          </a:p>
        </p:txBody>
      </p:sp>
      <p:cxnSp>
        <p:nvCxnSpPr>
          <p:cNvPr id="7" name="Straight Connector 6">
            <a:extLst>
              <a:ext uri="{FF2B5EF4-FFF2-40B4-BE49-F238E27FC236}">
                <a16:creationId xmlns:a16="http://schemas.microsoft.com/office/drawing/2014/main" id="{660BBBF4-D891-9A29-2CC5-0EE4100BE91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EED0770-D973-5550-D3F8-8167F418CC47}"/>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3002A361-5386-C417-778E-78FBC4869F54}"/>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10" name="Freeform: Shape 9">
            <a:extLst>
              <a:ext uri="{FF2B5EF4-FFF2-40B4-BE49-F238E27FC236}">
                <a16:creationId xmlns:a16="http://schemas.microsoft.com/office/drawing/2014/main" id="{0D5ACDE0-29A8-7DE0-A14E-57D71B66318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Microsoft JhengHei" panose="020B0604030504040204" pitchFamily="34" charset="-120"/>
            </a:endParaRPr>
          </a:p>
        </p:txBody>
      </p:sp>
      <p:sp>
        <p:nvSpPr>
          <p:cNvPr id="12" name="Freeform: Shape 11">
            <a:extLst>
              <a:ext uri="{FF2B5EF4-FFF2-40B4-BE49-F238E27FC236}">
                <a16:creationId xmlns:a16="http://schemas.microsoft.com/office/drawing/2014/main" id="{E2EDA565-F1B7-14BF-D9A0-695D280E6B7C}"/>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pic>
        <p:nvPicPr>
          <p:cNvPr id="13" name="Picture 12">
            <a:extLst>
              <a:ext uri="{FF2B5EF4-FFF2-40B4-BE49-F238E27FC236}">
                <a16:creationId xmlns:a16="http://schemas.microsoft.com/office/drawing/2014/main" id="{324E8DF0-8523-0B5A-DE02-CEF7772B009A}"/>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ADD97091-B519-0C2E-E8DD-88245054F4BE}"/>
              </a:ext>
              <a:ext uri="{C183D7F6-B498-43B3-948B-1728B52AA6E4}">
                <adec:decorative xmlns:adec="http://schemas.microsoft.com/office/drawing/2017/decorative" val="1"/>
              </a:ext>
            </a:extLst>
          </p:cNvPr>
          <p:cNvSpPr>
            <a:spLocks/>
          </p:cNvSpPr>
          <p:nvPr/>
        </p:nvSpPr>
        <p:spPr bwMode="auto">
          <a:xfrm>
            <a:off x="740664" y="3776612"/>
            <a:ext cx="5919216" cy="2320098"/>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23" name="TextBox 22">
            <a:extLst>
              <a:ext uri="{FF2B5EF4-FFF2-40B4-BE49-F238E27FC236}">
                <a16:creationId xmlns:a16="http://schemas.microsoft.com/office/drawing/2014/main" id="{5F0E37A8-A70C-ACFB-4ECC-FFDD2FFF0D12}"/>
              </a:ext>
              <a:ext uri="{C183D7F6-B498-43B3-948B-1728B52AA6E4}">
                <adec:decorative xmlns:adec="http://schemas.microsoft.com/office/drawing/2017/decorative" val="0"/>
              </a:ext>
            </a:extLst>
          </p:cNvPr>
          <p:cNvSpPr txBox="1">
            <a:spLocks/>
          </p:cNvSpPr>
          <p:nvPr/>
        </p:nvSpPr>
        <p:spPr>
          <a:xfrm>
            <a:off x="768863" y="2372221"/>
            <a:ext cx="5862816" cy="492443"/>
          </a:xfrm>
          <a:prstGeom prst="rect">
            <a:avLst/>
          </a:prstGeom>
          <a:noFill/>
        </p:spPr>
        <p:txBody>
          <a:bodyPr wrap="square" lIns="0" tIns="0" rIns="0" bIns="0">
            <a:spAutoFit/>
          </a:bodyPr>
          <a:lstStyle/>
          <a:p>
            <a:pPr defTabSz="932742">
              <a:spcAft>
                <a:spcPts val="1200"/>
              </a:spcAft>
            </a:pPr>
            <a:r>
              <a:rPr lang="zh-TW" sz="16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這個練習中我們將打造目的地的食物和菜單選項。可以強化氣氛主題和訪客體驗</a:t>
            </a:r>
          </a:p>
        </p:txBody>
      </p:sp>
      <p:sp>
        <p:nvSpPr>
          <p:cNvPr id="24" name="TextBox 23">
            <a:extLst>
              <a:ext uri="{FF2B5EF4-FFF2-40B4-BE49-F238E27FC236}">
                <a16:creationId xmlns:a16="http://schemas.microsoft.com/office/drawing/2014/main" id="{E4F500CE-4948-028E-2DC4-E1CA634D13E7}"/>
              </a:ext>
              <a:ext uri="{C183D7F6-B498-43B3-948B-1728B52AA6E4}">
                <adec:decorative xmlns:adec="http://schemas.microsoft.com/office/drawing/2017/decorative" val="0"/>
              </a:ext>
            </a:extLst>
          </p:cNvPr>
          <p:cNvSpPr txBox="1">
            <a:spLocks/>
          </p:cNvSpPr>
          <p:nvPr/>
        </p:nvSpPr>
        <p:spPr>
          <a:xfrm>
            <a:off x="768863" y="3421139"/>
            <a:ext cx="5862816" cy="246221"/>
          </a:xfrm>
          <a:prstGeom prst="rect">
            <a:avLst/>
          </a:prstGeom>
          <a:noFill/>
        </p:spPr>
        <p:txBody>
          <a:bodyPr wrap="square" lIns="0" tIns="0" rIns="0" bIns="0">
            <a:spAutoFit/>
          </a:bodyPr>
          <a:lstStyle/>
          <a:p>
            <a:pPr marL="0" indent="0">
              <a:buNone/>
            </a:pPr>
            <a:r>
              <a:rPr lang="zh-TW" sz="1600" b="1" dirty="0">
                <a:latin typeface="Segoe UI Semibold" panose="020B0702040204020203" pitchFamily="34" charset="0"/>
                <a:ea typeface="Microsoft JhengHei" panose="020B0604030504040204" pitchFamily="34" charset="-120"/>
                <a:cs typeface="+mj-cs"/>
              </a:rPr>
              <a:t>針對設計菜單，按照單元 6 的步驟</a:t>
            </a:r>
          </a:p>
        </p:txBody>
      </p:sp>
      <p:sp>
        <p:nvSpPr>
          <p:cNvPr id="15" name="TextBox 14">
            <a:extLst>
              <a:ext uri="{FF2B5EF4-FFF2-40B4-BE49-F238E27FC236}">
                <a16:creationId xmlns:a16="http://schemas.microsoft.com/office/drawing/2014/main" id="{4D0163E6-400F-4DE9-7084-931FB2A315DF}"/>
              </a:ext>
            </a:extLst>
          </p:cNvPr>
          <p:cNvSpPr txBox="1">
            <a:spLocks/>
          </p:cNvSpPr>
          <p:nvPr/>
        </p:nvSpPr>
        <p:spPr>
          <a:xfrm>
            <a:off x="885825" y="3923505"/>
            <a:ext cx="5628894" cy="2026313"/>
          </a:xfrm>
          <a:prstGeom prst="rect">
            <a:avLst/>
          </a:prstGeom>
          <a:noFill/>
        </p:spPr>
        <p:txBody>
          <a:bodyPr wrap="square" lIns="0" tIns="0" rIns="0" bIns="0" numCol="2">
            <a:noAutofit/>
          </a:bodyPr>
          <a:lstStyle/>
          <a:p>
            <a:pPr marL="279400" indent="-279400" algn="l">
              <a:spcAft>
                <a:spcPts val="1500"/>
              </a:spcAft>
              <a:buFont typeface="+mj-lt"/>
              <a:buAutoNum type="arabicPeriod"/>
            </a:pPr>
            <a:r>
              <a:rPr lang="zh-TW" sz="1600" i="0" dirty="0">
                <a:effectLst/>
                <a:latin typeface="Segoe UI" panose="020B0502040204020203" pitchFamily="34" charset="0"/>
                <a:ea typeface="Microsoft JhengHei" panose="020B0604030504040204" pitchFamily="34" charset="-120"/>
              </a:rPr>
              <a:t>構思</a:t>
            </a:r>
          </a:p>
          <a:p>
            <a:pPr marL="279400" indent="-279400" algn="l">
              <a:spcAft>
                <a:spcPts val="1500"/>
              </a:spcAft>
              <a:buFont typeface="+mj-lt"/>
              <a:buAutoNum type="arabicPeriod"/>
            </a:pPr>
            <a:r>
              <a:rPr lang="zh-TW" sz="1600" i="0" dirty="0">
                <a:effectLst/>
                <a:latin typeface="Segoe UI" panose="020B0502040204020203" pitchFamily="34" charset="0"/>
                <a:ea typeface="Microsoft JhengHei" panose="020B0604030504040204" pitchFamily="34" charset="-120"/>
              </a:rPr>
              <a:t>生成影像</a:t>
            </a:r>
          </a:p>
          <a:p>
            <a:pPr marL="279400" indent="-279400" algn="l">
              <a:spcAft>
                <a:spcPts val="1500"/>
              </a:spcAft>
              <a:buFont typeface="+mj-lt"/>
              <a:buAutoNum type="arabicPeriod"/>
            </a:pPr>
            <a:r>
              <a:rPr lang="zh-TW" sz="1600" i="0" dirty="0">
                <a:effectLst/>
                <a:latin typeface="Segoe UI" panose="020B0502040204020203" pitchFamily="34" charset="0"/>
                <a:ea typeface="Microsoft JhengHei" panose="020B0604030504040204" pitchFamily="34" charset="-120"/>
              </a:rPr>
              <a:t>構思招牌飲品</a:t>
            </a:r>
          </a:p>
          <a:p>
            <a:pPr marL="279400" indent="-279400" algn="l">
              <a:spcAft>
                <a:spcPts val="1500"/>
              </a:spcAft>
              <a:buFont typeface="+mj-lt"/>
              <a:buAutoNum type="arabicPeriod"/>
            </a:pPr>
            <a:r>
              <a:rPr lang="zh-TW" sz="1600" i="0" dirty="0">
                <a:effectLst/>
                <a:latin typeface="Segoe UI" panose="020B0502040204020203" pitchFamily="34" charset="0"/>
                <a:ea typeface="Microsoft JhengHei" panose="020B0604030504040204" pitchFamily="34" charset="-120"/>
              </a:rPr>
              <a:t>與 Copilot 一同構思</a:t>
            </a:r>
          </a:p>
          <a:p>
            <a:pPr marL="279400" indent="-279400" algn="l">
              <a:spcAft>
                <a:spcPts val="1500"/>
              </a:spcAft>
              <a:buFont typeface="+mj-lt"/>
              <a:buAutoNum type="arabicPeriod"/>
            </a:pPr>
            <a:r>
              <a:rPr lang="zh-TW" sz="1600" i="0" dirty="0">
                <a:effectLst/>
                <a:latin typeface="Segoe UI" panose="020B0502040204020203" pitchFamily="34" charset="0"/>
                <a:ea typeface="Microsoft JhengHei" panose="020B0604030504040204" pitchFamily="34" charset="-120"/>
              </a:rPr>
              <a:t>生成影像</a:t>
            </a:r>
          </a:p>
          <a:p>
            <a:pPr marL="279400" indent="-279400" algn="l">
              <a:spcAft>
                <a:spcPts val="1500"/>
              </a:spcAft>
              <a:buFont typeface="+mj-lt"/>
              <a:buAutoNum type="arabicPeriod"/>
            </a:pPr>
            <a:r>
              <a:rPr lang="zh-TW" sz="1600" i="0" dirty="0">
                <a:effectLst/>
                <a:latin typeface="Segoe UI" panose="020B0502040204020203" pitchFamily="34" charset="0"/>
                <a:ea typeface="Microsoft JhengHei" panose="020B0604030504040204" pitchFamily="34" charset="-120"/>
              </a:rPr>
              <a:t>透過參考構思</a:t>
            </a:r>
          </a:p>
          <a:p>
            <a:pPr marL="279400" indent="-279400" algn="l">
              <a:spcAft>
                <a:spcPts val="1500"/>
              </a:spcAft>
              <a:buFont typeface="+mj-lt"/>
              <a:buAutoNum type="arabicPeriod"/>
            </a:pPr>
            <a:r>
              <a:rPr lang="zh-TW" sz="1600" i="0" dirty="0">
                <a:effectLst/>
                <a:latin typeface="Segoe UI" panose="020B0502040204020203" pitchFamily="34" charset="0"/>
                <a:ea typeface="Microsoft JhengHei" panose="020B0604030504040204" pitchFamily="34" charset="-120"/>
              </a:rPr>
              <a:t>下載影像並張貼到 PowerPoint 中名為菜單的投影片上</a:t>
            </a:r>
          </a:p>
        </p:txBody>
      </p:sp>
      <p:grpSp>
        <p:nvGrpSpPr>
          <p:cNvPr id="16" name="Group 15">
            <a:extLst>
              <a:ext uri="{FF2B5EF4-FFF2-40B4-BE49-F238E27FC236}">
                <a16:creationId xmlns:a16="http://schemas.microsoft.com/office/drawing/2014/main" id="{FBBD4DBD-FFBE-1884-9ED9-E187F4EC3373}"/>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19EE1AB3-661C-112E-2EBB-7349EFB60865}"/>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58AB6F85-19DE-B883-CE03-6D4BD030D3B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21" name="Rounded Rectangle 3_1">
                <a:extLst>
                  <a:ext uri="{FF2B5EF4-FFF2-40B4-BE49-F238E27FC236}">
                    <a16:creationId xmlns:a16="http://schemas.microsoft.com/office/drawing/2014/main" id="{06828A88-2C0A-2BDA-ECD4-097D5A38967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18" name="Rounded Rectangle 3_1">
              <a:extLst>
                <a:ext uri="{FF2B5EF4-FFF2-40B4-BE49-F238E27FC236}">
                  <a16:creationId xmlns:a16="http://schemas.microsoft.com/office/drawing/2014/main" id="{73D9723E-E45D-8085-EFEB-71438BEBDDC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19" name="Rounded Rectangle 24_1">
              <a:extLst>
                <a:ext uri="{FF2B5EF4-FFF2-40B4-BE49-F238E27FC236}">
                  <a16:creationId xmlns:a16="http://schemas.microsoft.com/office/drawing/2014/main" id="{1FEE4165-6084-B076-33AC-A0F28425F9C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22" name="Oval 21">
            <a:extLst>
              <a:ext uri="{FF2B5EF4-FFF2-40B4-BE49-F238E27FC236}">
                <a16:creationId xmlns:a16="http://schemas.microsoft.com/office/drawing/2014/main" id="{523D0D8B-F346-910D-8B90-C491668B6276}"/>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endParaRPr>
          </a:p>
        </p:txBody>
      </p:sp>
      <p:cxnSp>
        <p:nvCxnSpPr>
          <p:cNvPr id="25" name="Straight Connector 24">
            <a:extLst>
              <a:ext uri="{FF2B5EF4-FFF2-40B4-BE49-F238E27FC236}">
                <a16:creationId xmlns:a16="http://schemas.microsoft.com/office/drawing/2014/main" id="{5674D88D-2AC6-032B-6329-93FD38F19F04}"/>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B0B78A-C1F3-02E5-338C-CE1791620D18}"/>
              </a:ext>
              <a:ext uri="{C183D7F6-B498-43B3-948B-1728B52AA6E4}">
                <adec:decorative xmlns:adec="http://schemas.microsoft.com/office/drawing/2017/decorative" val="1"/>
              </a:ext>
            </a:extLst>
          </p:cNvPr>
          <p:cNvCxnSpPr>
            <a:cxnSpLocks/>
          </p:cNvCxnSpPr>
          <p:nvPr/>
        </p:nvCxnSpPr>
        <p:spPr>
          <a:xfrm>
            <a:off x="3510346" y="3923505"/>
            <a:ext cx="0" cy="2026313"/>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AI generated hot chocolate drink">
            <a:extLst>
              <a:ext uri="{FF2B5EF4-FFF2-40B4-BE49-F238E27FC236}">
                <a16:creationId xmlns:a16="http://schemas.microsoft.com/office/drawing/2014/main" id="{CAFFF0DA-D658-228C-769D-2B28A1491B4B}"/>
              </a:ext>
              <a:ext uri="{C183D7F6-B498-43B3-948B-1728B52AA6E4}">
                <adec:decorative xmlns:adec="http://schemas.microsoft.com/office/drawing/2017/decorative" val="0"/>
              </a:ext>
            </a:extLst>
          </p:cNvPr>
          <p:cNvPicPr>
            <a:picLocks/>
          </p:cNvPicPr>
          <p:nvPr/>
        </p:nvPicPr>
        <p:blipFill rotWithShape="1">
          <a:blip r:embed="rId3"/>
          <a:srcRect t="1583" b="1583"/>
          <a:stretch/>
        </p:blipFill>
        <p:spPr>
          <a:xfrm>
            <a:off x="7147560" y="1360868"/>
            <a:ext cx="4876800" cy="4740530"/>
          </a:xfrm>
          <a:prstGeom prst="roundRect">
            <a:avLst>
              <a:gd name="adj" fmla="val 2013"/>
            </a:avLst>
          </a:prstGeom>
          <a:solidFill>
            <a:srgbClr val="FCEDE1"/>
          </a:solidFill>
        </p:spPr>
      </p:pic>
      <p:sp>
        <p:nvSpPr>
          <p:cNvPr id="31" name="CompanyDirectory_EF0D">
            <a:extLst>
              <a:ext uri="{FF2B5EF4-FFF2-40B4-BE49-F238E27FC236}">
                <a16:creationId xmlns:a16="http://schemas.microsoft.com/office/drawing/2014/main" id="{FCE19A87-8998-8AE6-2E5D-73F30BA416F0}"/>
              </a:ext>
              <a:ext uri="{C183D7F6-B498-43B3-948B-1728B52AA6E4}">
                <adec:decorative xmlns:adec="http://schemas.microsoft.com/office/drawing/2017/decorative" val="1"/>
              </a:ext>
            </a:extLst>
          </p:cNvPr>
          <p:cNvSpPr>
            <a:spLocks noChangeAspect="1" noEditPoints="1"/>
          </p:cNvSpPr>
          <p:nvPr/>
        </p:nvSpPr>
        <p:spPr bwMode="auto">
          <a:xfrm>
            <a:off x="997949" y="1671638"/>
            <a:ext cx="278810" cy="30982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3" name="TextBox 2">
            <a:extLst>
              <a:ext uri="{FF2B5EF4-FFF2-40B4-BE49-F238E27FC236}">
                <a16:creationId xmlns:a16="http://schemas.microsoft.com/office/drawing/2014/main" id="{0E1B9A43-330B-3853-1C94-F1339BB433E9}"/>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2706035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3E0E-2BBB-5C60-7FB6-903D4D133D16}"/>
              </a:ext>
            </a:extLst>
          </p:cNvPr>
          <p:cNvSpPr>
            <a:spLocks noGrp="1"/>
          </p:cNvSpPr>
          <p:nvPr>
            <p:ph type="title"/>
          </p:nvPr>
        </p:nvSpPr>
        <p:spPr/>
        <p:txBody>
          <a:bodyPr/>
          <a:lstStyle/>
          <a:p>
            <a:r>
              <a:rPr lang="zh-TW" b="1" dirty="0">
                <a:latin typeface="Segoe UI Semibold" panose="020B0702040204020203" pitchFamily="34" charset="0"/>
                <a:ea typeface="Microsoft JhengHei" panose="020B0604030504040204" pitchFamily="34" charset="-120"/>
              </a:rPr>
              <a:t>單元 7：構思氛圍和音樂</a:t>
            </a:r>
          </a:p>
        </p:txBody>
      </p:sp>
      <p:cxnSp>
        <p:nvCxnSpPr>
          <p:cNvPr id="10" name="Straight Connector 9">
            <a:extLst>
              <a:ext uri="{FF2B5EF4-FFF2-40B4-BE49-F238E27FC236}">
                <a16:creationId xmlns:a16="http://schemas.microsoft.com/office/drawing/2014/main" id="{8FC81869-6E72-764B-BA64-79DC652AFF33}"/>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D3A85A9-7324-EE13-632E-CC7E0A3193D6}"/>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2" name="Rounded Rectangle 24_1">
            <a:extLst>
              <a:ext uri="{FF2B5EF4-FFF2-40B4-BE49-F238E27FC236}">
                <a16:creationId xmlns:a16="http://schemas.microsoft.com/office/drawing/2014/main" id="{7D0B1CB8-DB13-694A-F338-A34C81170862}"/>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13" name="Freeform: Shape 12">
            <a:extLst>
              <a:ext uri="{FF2B5EF4-FFF2-40B4-BE49-F238E27FC236}">
                <a16:creationId xmlns:a16="http://schemas.microsoft.com/office/drawing/2014/main" id="{7A657F5D-F4EA-DF81-E461-7D3498082A93}"/>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Microsoft JhengHei" panose="020B0604030504040204" pitchFamily="34" charset="-120"/>
            </a:endParaRPr>
          </a:p>
        </p:txBody>
      </p:sp>
      <p:sp>
        <p:nvSpPr>
          <p:cNvPr id="15" name="TextBox 14">
            <a:extLst>
              <a:ext uri="{FF2B5EF4-FFF2-40B4-BE49-F238E27FC236}">
                <a16:creationId xmlns:a16="http://schemas.microsoft.com/office/drawing/2014/main" id="{9C9320D3-C756-38D4-B823-65E41DF30182}"/>
              </a:ext>
            </a:extLst>
          </p:cNvPr>
          <p:cNvSpPr txBox="1">
            <a:spLocks/>
          </p:cNvSpPr>
          <p:nvPr/>
        </p:nvSpPr>
        <p:spPr>
          <a:xfrm>
            <a:off x="768863" y="2401717"/>
            <a:ext cx="5862816" cy="738664"/>
          </a:xfrm>
          <a:prstGeom prst="rect">
            <a:avLst/>
          </a:prstGeom>
          <a:noFill/>
        </p:spPr>
        <p:txBody>
          <a:bodyPr wrap="square" lIns="0" tIns="0" rIns="0" bIns="0">
            <a:spAutoFit/>
          </a:bodyPr>
          <a:lstStyle/>
          <a:p>
            <a:pPr indent="0" defTabSz="932742">
              <a:spcAft>
                <a:spcPts val="1200"/>
              </a:spcAft>
              <a:buNone/>
            </a:pPr>
            <a:r>
              <a:rPr lang="zh-TW" sz="16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這個練習中我們將繼續設定目的地的氣氛和氛圍。這可以協助您表達主題和個性！有了 Copilot 的協助，您可以打造符合氣氛的</a:t>
            </a:r>
            <a:br>
              <a:rPr lang="en-US" altLang="zh-TW" sz="16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br>
            <a:r>
              <a:rPr lang="zh-TW" sz="16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播放清單</a:t>
            </a:r>
          </a:p>
        </p:txBody>
      </p:sp>
      <p:sp>
        <p:nvSpPr>
          <p:cNvPr id="16" name="Freeform: Shape 15">
            <a:extLst>
              <a:ext uri="{FF2B5EF4-FFF2-40B4-BE49-F238E27FC236}">
                <a16:creationId xmlns:a16="http://schemas.microsoft.com/office/drawing/2014/main" id="{27F30AC2-5C8B-0C1E-4B35-D22B10B8D020}"/>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pic>
        <p:nvPicPr>
          <p:cNvPr id="17" name="Picture 16">
            <a:extLst>
              <a:ext uri="{FF2B5EF4-FFF2-40B4-BE49-F238E27FC236}">
                <a16:creationId xmlns:a16="http://schemas.microsoft.com/office/drawing/2014/main" id="{F56D4095-5F21-F431-FF87-3C38482DC84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8" name="Rectangle: Rounded Corners 17">
            <a:extLst>
              <a:ext uri="{FF2B5EF4-FFF2-40B4-BE49-F238E27FC236}">
                <a16:creationId xmlns:a16="http://schemas.microsoft.com/office/drawing/2014/main" id="{5E7FB950-DFC3-E7D8-677F-231201B94639}"/>
              </a:ext>
              <a:ext uri="{C183D7F6-B498-43B3-948B-1728B52AA6E4}">
                <adec:decorative xmlns:adec="http://schemas.microsoft.com/office/drawing/2017/decorative" val="1"/>
              </a:ext>
            </a:extLst>
          </p:cNvPr>
          <p:cNvSpPr>
            <a:spLocks/>
          </p:cNvSpPr>
          <p:nvPr/>
        </p:nvSpPr>
        <p:spPr bwMode="auto">
          <a:xfrm>
            <a:off x="740664" y="3489718"/>
            <a:ext cx="5919216" cy="2606992"/>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19" name="TextBox 18">
            <a:extLst>
              <a:ext uri="{FF2B5EF4-FFF2-40B4-BE49-F238E27FC236}">
                <a16:creationId xmlns:a16="http://schemas.microsoft.com/office/drawing/2014/main" id="{3FD55728-22D0-F62C-F175-044B4A03A27B}"/>
              </a:ext>
            </a:extLst>
          </p:cNvPr>
          <p:cNvSpPr txBox="1">
            <a:spLocks/>
          </p:cNvSpPr>
          <p:nvPr/>
        </p:nvSpPr>
        <p:spPr>
          <a:xfrm>
            <a:off x="885825" y="3603144"/>
            <a:ext cx="5628894" cy="1641475"/>
          </a:xfrm>
          <a:prstGeom prst="rect">
            <a:avLst/>
          </a:prstGeom>
          <a:noFill/>
        </p:spPr>
        <p:txBody>
          <a:bodyPr wrap="square" lIns="0" tIns="0" rIns="0" bIns="0">
            <a:spAutoFit/>
          </a:bodyPr>
          <a:lstStyle/>
          <a:p>
            <a:pPr marL="412750" indent="-279400">
              <a:spcAft>
                <a:spcPts val="800"/>
              </a:spcAft>
              <a:buFont typeface="+mj-lt"/>
              <a:buAutoNum type="arabicPeriod"/>
            </a:pPr>
            <a:r>
              <a:rPr lang="zh-TW" sz="1600" dirty="0">
                <a:latin typeface="Segoe UI" panose="020B0502040204020203" pitchFamily="34" charset="0"/>
                <a:ea typeface="Microsoft JhengHei" panose="020B0604030504040204" pitchFamily="34" charset="-120"/>
              </a:rPr>
              <a:t>構思</a:t>
            </a:r>
          </a:p>
          <a:p>
            <a:pPr marL="412750" indent="-279400">
              <a:spcAft>
                <a:spcPts val="800"/>
              </a:spcAft>
              <a:buFont typeface="+mj-lt"/>
              <a:buAutoNum type="arabicPeriod"/>
            </a:pPr>
            <a:r>
              <a:rPr lang="zh-TW" sz="1600" dirty="0">
                <a:latin typeface="Segoe UI" panose="020B0502040204020203" pitchFamily="34" charset="0"/>
                <a:ea typeface="Microsoft JhengHei" panose="020B0604030504040204" pitchFamily="34" charset="-120"/>
              </a:rPr>
              <a:t>將提示範例複製到聊天</a:t>
            </a:r>
          </a:p>
          <a:p>
            <a:pPr marL="412750" indent="-279400">
              <a:spcAft>
                <a:spcPts val="800"/>
              </a:spcAft>
              <a:buFont typeface="+mj-lt"/>
              <a:buAutoNum type="arabicPeriod"/>
            </a:pPr>
            <a:r>
              <a:rPr lang="zh-TW" sz="1600" dirty="0">
                <a:latin typeface="Segoe UI" panose="020B0502040204020203" pitchFamily="34" charset="0"/>
                <a:ea typeface="Microsoft JhengHei" panose="020B0604030504040204" pitchFamily="34" charset="-120"/>
              </a:rPr>
              <a:t>視需求檢閱回應並編輯，直到滿意為止</a:t>
            </a:r>
          </a:p>
          <a:p>
            <a:pPr marL="412750" indent="-279400">
              <a:spcAft>
                <a:spcPts val="800"/>
              </a:spcAft>
              <a:buFont typeface="+mj-lt"/>
              <a:buAutoNum type="arabicPeriod"/>
            </a:pPr>
            <a:r>
              <a:rPr lang="zh-TW" sz="1600" dirty="0">
                <a:latin typeface="Segoe UI" panose="020B0502040204020203" pitchFamily="34" charset="0"/>
                <a:ea typeface="Microsoft JhengHei" panose="020B0604030504040204" pitchFamily="34" charset="-120"/>
              </a:rPr>
              <a:t>擷取螢幕畫面 (Windows + Shift + S) 並複製影像</a:t>
            </a:r>
          </a:p>
          <a:p>
            <a:pPr marL="412750" indent="-279400">
              <a:spcAft>
                <a:spcPts val="800"/>
              </a:spcAft>
              <a:buFont typeface="+mj-lt"/>
              <a:buAutoNum type="arabicPeriod"/>
            </a:pPr>
            <a:r>
              <a:rPr lang="zh-TW" sz="1600" dirty="0">
                <a:latin typeface="Segoe UI" panose="020B0502040204020203" pitchFamily="34" charset="0"/>
                <a:ea typeface="Microsoft JhengHei" panose="020B0604030504040204" pitchFamily="34" charset="-120"/>
              </a:rPr>
              <a:t>將影像貼入 PowerPoint 中標題為氣氛和音樂的投影片</a:t>
            </a:r>
          </a:p>
        </p:txBody>
      </p:sp>
      <p:grpSp>
        <p:nvGrpSpPr>
          <p:cNvPr id="20" name="Group 19">
            <a:extLst>
              <a:ext uri="{FF2B5EF4-FFF2-40B4-BE49-F238E27FC236}">
                <a16:creationId xmlns:a16="http://schemas.microsoft.com/office/drawing/2014/main" id="{43CF9634-9424-53FB-7FE5-9BA0A97631C4}"/>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21" name="Group 20">
              <a:extLst>
                <a:ext uri="{FF2B5EF4-FFF2-40B4-BE49-F238E27FC236}">
                  <a16:creationId xmlns:a16="http://schemas.microsoft.com/office/drawing/2014/main" id="{A8D7DE6E-482D-7901-066C-19DA4264995D}"/>
                </a:ext>
              </a:extLst>
            </p:cNvPr>
            <p:cNvGrpSpPr/>
            <p:nvPr/>
          </p:nvGrpSpPr>
          <p:grpSpPr>
            <a:xfrm>
              <a:off x="547424" y="4293480"/>
              <a:ext cx="640026" cy="657416"/>
              <a:chOff x="987658" y="5065483"/>
              <a:chExt cx="1169054" cy="1200820"/>
            </a:xfrm>
          </p:grpSpPr>
          <p:grpSp>
            <p:nvGrpSpPr>
              <p:cNvPr id="23" name="Group 22">
                <a:extLst>
                  <a:ext uri="{FF2B5EF4-FFF2-40B4-BE49-F238E27FC236}">
                    <a16:creationId xmlns:a16="http://schemas.microsoft.com/office/drawing/2014/main" id="{86EFF133-699D-0F52-AD25-3EE6C3C8EE32}"/>
                  </a:ext>
                </a:extLst>
              </p:cNvPr>
              <p:cNvGrpSpPr/>
              <p:nvPr/>
            </p:nvGrpSpPr>
            <p:grpSpPr>
              <a:xfrm>
                <a:off x="987658" y="5065483"/>
                <a:ext cx="1169054" cy="1200820"/>
                <a:chOff x="6349393" y="1711575"/>
                <a:chExt cx="5590022" cy="5674618"/>
              </a:xfrm>
            </p:grpSpPr>
            <p:sp>
              <p:nvSpPr>
                <p:cNvPr id="26" name="Rounded Rectangle 3_1">
                  <a:extLst>
                    <a:ext uri="{FF2B5EF4-FFF2-40B4-BE49-F238E27FC236}">
                      <a16:creationId xmlns:a16="http://schemas.microsoft.com/office/drawing/2014/main" id="{B2CC7711-B96A-C150-B22B-C1CB4895BDB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27" name="Rounded Rectangle 3_1">
                  <a:extLst>
                    <a:ext uri="{FF2B5EF4-FFF2-40B4-BE49-F238E27FC236}">
                      <a16:creationId xmlns:a16="http://schemas.microsoft.com/office/drawing/2014/main" id="{B1FC1060-E312-DF7B-5BB7-60401B9478D4}"/>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24" name="Rounded Rectangle 3_1">
                <a:extLst>
                  <a:ext uri="{FF2B5EF4-FFF2-40B4-BE49-F238E27FC236}">
                    <a16:creationId xmlns:a16="http://schemas.microsoft.com/office/drawing/2014/main" id="{7DCDF4FC-6E34-4163-F568-E1F96B58C7B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25" name="Rounded Rectangle 24_1">
                <a:extLst>
                  <a:ext uri="{FF2B5EF4-FFF2-40B4-BE49-F238E27FC236}">
                    <a16:creationId xmlns:a16="http://schemas.microsoft.com/office/drawing/2014/main" id="{9AFA995B-AA71-0D1E-552E-1315F999DF52}"/>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22" name="Oval 21">
              <a:extLst>
                <a:ext uri="{FF2B5EF4-FFF2-40B4-BE49-F238E27FC236}">
                  <a16:creationId xmlns:a16="http://schemas.microsoft.com/office/drawing/2014/main" id="{F5C535FA-FD9E-DEDC-9714-2D350360991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endParaRPr>
            </a:p>
          </p:txBody>
        </p:sp>
      </p:grpSp>
      <p:sp>
        <p:nvSpPr>
          <p:cNvPr id="28" name="CRMArticles_EFF5">
            <a:extLst>
              <a:ext uri="{FF2B5EF4-FFF2-40B4-BE49-F238E27FC236}">
                <a16:creationId xmlns:a16="http://schemas.microsoft.com/office/drawing/2014/main" id="{73442CDA-E552-A16D-18C6-35A670292DC4}"/>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3" name="TextBox 2">
            <a:extLst>
              <a:ext uri="{FF2B5EF4-FFF2-40B4-BE49-F238E27FC236}">
                <a16:creationId xmlns:a16="http://schemas.microsoft.com/office/drawing/2014/main" id="{A87518DB-21CE-5CFD-01A2-D4170CADD22A}"/>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
        <p:nvSpPr>
          <p:cNvPr id="7" name="Rectangle 6">
            <a:extLst>
              <a:ext uri="{FF2B5EF4-FFF2-40B4-BE49-F238E27FC236}">
                <a16:creationId xmlns:a16="http://schemas.microsoft.com/office/drawing/2014/main" id="{8373F7FF-A9C0-0B91-E5F2-189F86DA0BD2}"/>
              </a:ext>
            </a:extLst>
          </p:cNvPr>
          <p:cNvSpPr/>
          <p:nvPr/>
        </p:nvSpPr>
        <p:spPr bwMode="auto">
          <a:xfrm>
            <a:off x="7101476" y="1394214"/>
            <a:ext cx="4876800" cy="4735842"/>
          </a:xfrm>
          <a:prstGeom prst="rect">
            <a:avLst/>
          </a:prstGeom>
          <a:solidFill>
            <a:srgbClr val="FCEE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5" name="Picture 4" descr="A screenshot of a music album&#10;&#10;AI-generated content may be incorrect.">
            <a:extLst>
              <a:ext uri="{FF2B5EF4-FFF2-40B4-BE49-F238E27FC236}">
                <a16:creationId xmlns:a16="http://schemas.microsoft.com/office/drawing/2014/main" id="{9B9BECA5-2495-97BA-7698-C120365D2492}"/>
              </a:ext>
            </a:extLst>
          </p:cNvPr>
          <p:cNvPicPr>
            <a:picLocks noChangeAspect="1"/>
          </p:cNvPicPr>
          <p:nvPr/>
        </p:nvPicPr>
        <p:blipFill>
          <a:blip r:embed="rId3"/>
          <a:stretch>
            <a:fillRect/>
          </a:stretch>
        </p:blipFill>
        <p:spPr>
          <a:xfrm>
            <a:off x="7147560" y="2154977"/>
            <a:ext cx="4826833" cy="3214317"/>
          </a:xfrm>
          <a:prstGeom prst="rect">
            <a:avLst/>
          </a:prstGeom>
        </p:spPr>
      </p:pic>
    </p:spTree>
    <p:extLst>
      <p:ext uri="{BB962C8B-B14F-4D97-AF65-F5344CB8AC3E}">
        <p14:creationId xmlns:p14="http://schemas.microsoft.com/office/powerpoint/2010/main" val="9727404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1AD7F1D-EB33-3D3B-9BDD-FF08A1E9AE63}"/>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2" name="Picture 11">
              <a:extLst>
                <a:ext uri="{FF2B5EF4-FFF2-40B4-BE49-F238E27FC236}">
                  <a16:creationId xmlns:a16="http://schemas.microsoft.com/office/drawing/2014/main" id="{62848F2F-435C-E89B-09F2-F094B75A2F4C}"/>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3" name="Straight Connector 12">
              <a:extLst>
                <a:ext uri="{FF2B5EF4-FFF2-40B4-BE49-F238E27FC236}">
                  <a16:creationId xmlns:a16="http://schemas.microsoft.com/office/drawing/2014/main" id="{6A592B8F-42D9-FFF9-4475-F96FEE2E205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C3DDCB-B256-BCF6-7626-1B5CE42F5EA6}"/>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單元 8：打造品牌材料</a:t>
            </a:r>
          </a:p>
        </p:txBody>
      </p:sp>
      <p:sp>
        <p:nvSpPr>
          <p:cNvPr id="14" name="Rounded Rectangle 24_1">
            <a:extLst>
              <a:ext uri="{FF2B5EF4-FFF2-40B4-BE49-F238E27FC236}">
                <a16:creationId xmlns:a16="http://schemas.microsoft.com/office/drawing/2014/main" id="{3E7D482C-187F-ABB6-4039-6A03AD71A1BA}"/>
              </a:ext>
              <a:ext uri="{C183D7F6-B498-43B3-948B-1728B52AA6E4}">
                <adec:decorative xmlns:adec="http://schemas.microsoft.com/office/drawing/2017/decorative" val="1"/>
              </a:ext>
            </a:extLst>
          </p:cNvPr>
          <p:cNvSpPr>
            <a:spLocks/>
          </p:cNvSpPr>
          <p:nvPr/>
        </p:nvSpPr>
        <p:spPr bwMode="auto">
          <a:xfrm>
            <a:off x="588963" y="1193799"/>
            <a:ext cx="11017250" cy="5075239"/>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noProof="0">
              <a:ln>
                <a:noFill/>
              </a:ln>
              <a:solidFill>
                <a:srgbClr val="0078D4"/>
              </a:solidFill>
              <a:effectLst/>
              <a:uLnTx/>
              <a:uFillTx/>
              <a:latin typeface="Segoe UI" panose="020B0502040204020203" pitchFamily="34" charset="0"/>
              <a:ea typeface="Microsoft JhengHei" panose="020B0604030504040204" pitchFamily="34" charset="-120"/>
              <a:cs typeface="+mn-cs"/>
            </a:endParaRPr>
          </a:p>
        </p:txBody>
      </p:sp>
      <p:sp>
        <p:nvSpPr>
          <p:cNvPr id="15" name="Rounded Rectangle 24_1">
            <a:extLst>
              <a:ext uri="{FF2B5EF4-FFF2-40B4-BE49-F238E27FC236}">
                <a16:creationId xmlns:a16="http://schemas.microsoft.com/office/drawing/2014/main" id="{8F73A2DF-DEC5-575E-C30B-993E2F99CFB9}"/>
              </a:ext>
              <a:ext uri="{C183D7F6-B498-43B3-948B-1728B52AA6E4}">
                <adec:decorative xmlns:adec="http://schemas.microsoft.com/office/drawing/2017/decorative" val="1"/>
              </a:ext>
            </a:extLst>
          </p:cNvPr>
          <p:cNvSpPr>
            <a:spLocks/>
          </p:cNvSpPr>
          <p:nvPr/>
        </p:nvSpPr>
        <p:spPr bwMode="auto">
          <a:xfrm>
            <a:off x="744410" y="1352552"/>
            <a:ext cx="10706354" cy="1586058"/>
          </a:xfrm>
          <a:prstGeom prst="roundRect">
            <a:avLst>
              <a:gd name="adj" fmla="val 11799"/>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normalizeH="0" noProof="0" dirty="0">
              <a:ln>
                <a:noFill/>
              </a:ln>
              <a:solidFill>
                <a:srgbClr val="FF5C39"/>
              </a:solidFill>
              <a:effectLst/>
              <a:uLnTx/>
              <a:uFillTx/>
              <a:latin typeface="Segoe UI" panose="020B0502040204020203" pitchFamily="34" charset="0"/>
              <a:ea typeface="Microsoft JhengHei" panose="020B0604030504040204" pitchFamily="34" charset="-120"/>
              <a:cs typeface="Segoe UI" panose="020B0502040204020203" pitchFamily="34" charset="0"/>
            </a:endParaRPr>
          </a:p>
        </p:txBody>
      </p:sp>
      <p:sp>
        <p:nvSpPr>
          <p:cNvPr id="16" name="Rounded Rectangle 3_1_1_1">
            <a:extLst>
              <a:ext uri="{FF2B5EF4-FFF2-40B4-BE49-F238E27FC236}">
                <a16:creationId xmlns:a16="http://schemas.microsoft.com/office/drawing/2014/main" id="{B9A49F5B-7B3D-FD08-6E61-33F8976EE5B4}"/>
              </a:ext>
            </a:extLst>
          </p:cNvPr>
          <p:cNvSpPr>
            <a:spLocks/>
          </p:cNvSpPr>
          <p:nvPr/>
        </p:nvSpPr>
        <p:spPr>
          <a:xfrm>
            <a:off x="881570" y="1489712"/>
            <a:ext cx="10432034" cy="1311738"/>
          </a:xfrm>
          <a:prstGeom prst="roundRect">
            <a:avLst>
              <a:gd name="adj" fmla="val 10370"/>
            </a:avLst>
          </a:prstGeom>
          <a:gradFill flip="none" rotWithShape="1">
            <a:gsLst>
              <a:gs pos="50000">
                <a:schemeClr val="accent1">
                  <a:alpha val="10000"/>
                </a:schemeClr>
              </a:gs>
              <a:gs pos="100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ts val="400"/>
              </a:spcAft>
              <a:defRPr/>
            </a:pPr>
            <a:r>
              <a:rPr lang="zh-TW" sz="1800" dirty="0">
                <a:solidFill>
                  <a:schemeClr val="tx1"/>
                </a:solidFill>
                <a:latin typeface="Segoe UI" panose="020B0502040204020203" pitchFamily="34" charset="0"/>
                <a:ea typeface="Microsoft JhengHei" panose="020B0604030504040204" pitchFamily="34" charset="-120"/>
              </a:rPr>
              <a:t>這個練習中我們將著重目的地的最終要素，也就是產生品牌材料。我們將為目的地打造好記的名稱，以及捕捉其精隨的簡短描述</a:t>
            </a:r>
          </a:p>
        </p:txBody>
      </p:sp>
      <p:sp>
        <p:nvSpPr>
          <p:cNvPr id="41" name="TextBox 40">
            <a:extLst>
              <a:ext uri="{FF2B5EF4-FFF2-40B4-BE49-F238E27FC236}">
                <a16:creationId xmlns:a16="http://schemas.microsoft.com/office/drawing/2014/main" id="{63D1A233-466B-68EB-799B-BD17DBE77717}"/>
              </a:ext>
              <a:ext uri="{C183D7F6-B498-43B3-948B-1728B52AA6E4}">
                <adec:decorative xmlns:adec="http://schemas.microsoft.com/office/drawing/2017/decorative" val="1"/>
              </a:ext>
            </a:extLst>
          </p:cNvPr>
          <p:cNvSpPr txBox="1">
            <a:spLocks/>
          </p:cNvSpPr>
          <p:nvPr/>
        </p:nvSpPr>
        <p:spPr>
          <a:xfrm>
            <a:off x="744410" y="3075770"/>
            <a:ext cx="10706355" cy="3056108"/>
          </a:xfrm>
          <a:prstGeom prst="roundRect">
            <a:avLst>
              <a:gd name="adj" fmla="val 4312"/>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defPPr>
              <a:defRPr lang="en-US"/>
            </a:defPPr>
            <a:lvl1pPr defTabSz="951121">
              <a:spcAft>
                <a:spcPts val="600"/>
              </a:spcAft>
              <a:buSzPct val="90000"/>
              <a:defRPr sz="1400">
                <a:solidFill>
                  <a:srgbClr val="FF5C39"/>
                </a:solidFill>
                <a:latin typeface="Segoe UI Semibold"/>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endParaRPr lang="en-US" dirty="0">
              <a:latin typeface="Segoe UI" panose="020B0502040204020203" pitchFamily="34" charset="0"/>
              <a:ea typeface="Microsoft JhengHei" panose="020B0604030504040204" pitchFamily="34" charset="-120"/>
            </a:endParaRPr>
          </a:p>
        </p:txBody>
      </p:sp>
      <p:sp>
        <p:nvSpPr>
          <p:cNvPr id="84" name="Rectangle: Rounded Corners 83">
            <a:extLst>
              <a:ext uri="{FF2B5EF4-FFF2-40B4-BE49-F238E27FC236}">
                <a16:creationId xmlns:a16="http://schemas.microsoft.com/office/drawing/2014/main" id="{DE621A14-4A0D-615F-4A0B-F2B5E5D1F61E}"/>
              </a:ext>
            </a:extLst>
          </p:cNvPr>
          <p:cNvSpPr>
            <a:spLocks/>
          </p:cNvSpPr>
          <p:nvPr/>
        </p:nvSpPr>
        <p:spPr bwMode="auto">
          <a:xfrm>
            <a:off x="894688"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zh-TW" sz="1800" dirty="0">
                <a:solidFill>
                  <a:schemeClr val="tx1"/>
                </a:solidFill>
                <a:latin typeface="Segoe UI" panose="020B0502040204020203" pitchFamily="34" charset="0"/>
                <a:ea typeface="Microsoft JhengHei" panose="020B0604030504040204" pitchFamily="34" charset="-120"/>
              </a:rPr>
              <a:t>與 Copilot 一同構思</a:t>
            </a:r>
          </a:p>
        </p:txBody>
      </p:sp>
      <p:sp>
        <p:nvSpPr>
          <p:cNvPr id="85" name="Rectangle: Rounded Corners 84">
            <a:extLst>
              <a:ext uri="{FF2B5EF4-FFF2-40B4-BE49-F238E27FC236}">
                <a16:creationId xmlns:a16="http://schemas.microsoft.com/office/drawing/2014/main" id="{2169FF6A-7A4D-92D2-0042-A982BAEB8AAB}"/>
              </a:ext>
            </a:extLst>
          </p:cNvPr>
          <p:cNvSpPr>
            <a:spLocks/>
          </p:cNvSpPr>
          <p:nvPr/>
        </p:nvSpPr>
        <p:spPr bwMode="auto">
          <a:xfrm>
            <a:off x="4428100"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zh-TW" sz="1800" dirty="0">
                <a:solidFill>
                  <a:schemeClr val="tx1"/>
                </a:solidFill>
                <a:latin typeface="Segoe UI" panose="020B0502040204020203" pitchFamily="34" charset="0"/>
                <a:ea typeface="Microsoft JhengHei" panose="020B0604030504040204" pitchFamily="34" charset="-120"/>
              </a:rPr>
              <a:t>與 Copilot 一同撰寫文案</a:t>
            </a:r>
          </a:p>
        </p:txBody>
      </p:sp>
      <p:sp>
        <p:nvSpPr>
          <p:cNvPr id="86" name="Rectangle: Rounded Corners 85">
            <a:extLst>
              <a:ext uri="{FF2B5EF4-FFF2-40B4-BE49-F238E27FC236}">
                <a16:creationId xmlns:a16="http://schemas.microsoft.com/office/drawing/2014/main" id="{76BB8070-5EE2-70FB-BEBC-2EB459104886}"/>
              </a:ext>
            </a:extLst>
          </p:cNvPr>
          <p:cNvSpPr>
            <a:spLocks/>
          </p:cNvSpPr>
          <p:nvPr/>
        </p:nvSpPr>
        <p:spPr bwMode="auto">
          <a:xfrm>
            <a:off x="7961511"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594360" rIns="91440" bIns="45720" rtlCol="0" anchor="t"/>
          <a:lstStyle/>
          <a:p>
            <a:pPr algn="ctr" defTabSz="951121">
              <a:spcAft>
                <a:spcPts val="600"/>
              </a:spcAft>
              <a:buSzPct val="90000"/>
            </a:pPr>
            <a:r>
              <a:rPr lang="zh-TW" sz="1800" dirty="0">
                <a:solidFill>
                  <a:schemeClr val="tx1"/>
                </a:solidFill>
                <a:latin typeface="Segoe UI" panose="020B0502040204020203" pitchFamily="34" charset="0"/>
                <a:ea typeface="Microsoft JhengHei" panose="020B0604030504040204" pitchFamily="34" charset="-120"/>
              </a:rPr>
              <a:t>將品牌材料複製貼入 PowerPoint</a:t>
            </a:r>
          </a:p>
        </p:txBody>
      </p:sp>
      <p:grpSp>
        <p:nvGrpSpPr>
          <p:cNvPr id="87" name="Group 86">
            <a:extLst>
              <a:ext uri="{FF2B5EF4-FFF2-40B4-BE49-F238E27FC236}">
                <a16:creationId xmlns:a16="http://schemas.microsoft.com/office/drawing/2014/main" id="{347136D4-E3DA-D0C3-3F14-381005FB5306}"/>
              </a:ext>
              <a:ext uri="{C183D7F6-B498-43B3-948B-1728B52AA6E4}">
                <adec:decorative xmlns:adec="http://schemas.microsoft.com/office/drawing/2017/decorative" val="1"/>
              </a:ext>
            </a:extLst>
          </p:cNvPr>
          <p:cNvGrpSpPr>
            <a:grpSpLocks/>
          </p:cNvGrpSpPr>
          <p:nvPr/>
        </p:nvGrpSpPr>
        <p:grpSpPr>
          <a:xfrm>
            <a:off x="2241762" y="3533770"/>
            <a:ext cx="640080" cy="640080"/>
            <a:chOff x="547424" y="4293480"/>
            <a:chExt cx="640026" cy="657416"/>
          </a:xfrm>
        </p:grpSpPr>
        <p:grpSp>
          <p:nvGrpSpPr>
            <p:cNvPr id="88" name="Group 87">
              <a:extLst>
                <a:ext uri="{FF2B5EF4-FFF2-40B4-BE49-F238E27FC236}">
                  <a16:creationId xmlns:a16="http://schemas.microsoft.com/office/drawing/2014/main" id="{4B868156-7305-4E66-B3E4-B2A3270CBEB2}"/>
                </a:ext>
              </a:extLst>
            </p:cNvPr>
            <p:cNvGrpSpPr/>
            <p:nvPr/>
          </p:nvGrpSpPr>
          <p:grpSpPr>
            <a:xfrm>
              <a:off x="547424" y="4293480"/>
              <a:ext cx="640026" cy="657416"/>
              <a:chOff x="987658" y="5065483"/>
              <a:chExt cx="1169054" cy="1200820"/>
            </a:xfrm>
          </p:grpSpPr>
          <p:grpSp>
            <p:nvGrpSpPr>
              <p:cNvPr id="90" name="Group 89">
                <a:extLst>
                  <a:ext uri="{FF2B5EF4-FFF2-40B4-BE49-F238E27FC236}">
                    <a16:creationId xmlns:a16="http://schemas.microsoft.com/office/drawing/2014/main" id="{8BDB1CFC-1CA7-D2BA-500F-3724DB198099}"/>
                  </a:ext>
                </a:extLst>
              </p:cNvPr>
              <p:cNvGrpSpPr/>
              <p:nvPr/>
            </p:nvGrpSpPr>
            <p:grpSpPr>
              <a:xfrm>
                <a:off x="987658" y="5065483"/>
                <a:ext cx="1169054" cy="1200820"/>
                <a:chOff x="6349393" y="1711575"/>
                <a:chExt cx="5590022" cy="5674618"/>
              </a:xfrm>
            </p:grpSpPr>
            <p:sp>
              <p:nvSpPr>
                <p:cNvPr id="93" name="Rounded Rectangle 3_1">
                  <a:extLst>
                    <a:ext uri="{FF2B5EF4-FFF2-40B4-BE49-F238E27FC236}">
                      <a16:creationId xmlns:a16="http://schemas.microsoft.com/office/drawing/2014/main" id="{5768AA91-C11E-DD87-075D-1B6AE4E2488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94" name="Rounded Rectangle 3_1">
                  <a:extLst>
                    <a:ext uri="{FF2B5EF4-FFF2-40B4-BE49-F238E27FC236}">
                      <a16:creationId xmlns:a16="http://schemas.microsoft.com/office/drawing/2014/main" id="{3E0E21E5-4A37-AD09-EF07-1A6E6B41FC7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91" name="Rounded Rectangle 3_1">
                <a:extLst>
                  <a:ext uri="{FF2B5EF4-FFF2-40B4-BE49-F238E27FC236}">
                    <a16:creationId xmlns:a16="http://schemas.microsoft.com/office/drawing/2014/main" id="{C72724B8-6459-6784-1B4A-04161246287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92" name="Rounded Rectangle 24_1">
                <a:extLst>
                  <a:ext uri="{FF2B5EF4-FFF2-40B4-BE49-F238E27FC236}">
                    <a16:creationId xmlns:a16="http://schemas.microsoft.com/office/drawing/2014/main" id="{D52E21C5-C3E5-2C57-C376-29AB3EE74D6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89" name="Oval 88">
              <a:extLst>
                <a:ext uri="{FF2B5EF4-FFF2-40B4-BE49-F238E27FC236}">
                  <a16:creationId xmlns:a16="http://schemas.microsoft.com/office/drawing/2014/main" id="{E2BF46A2-D330-3FBE-BB04-2A0A8C2253D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sz="2000" i="0" u="none" strike="noStrike"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rPr>
                <a:t>1</a:t>
              </a:r>
            </a:p>
          </p:txBody>
        </p:sp>
      </p:grpSp>
      <p:grpSp>
        <p:nvGrpSpPr>
          <p:cNvPr id="95" name="Group 94">
            <a:extLst>
              <a:ext uri="{FF2B5EF4-FFF2-40B4-BE49-F238E27FC236}">
                <a16:creationId xmlns:a16="http://schemas.microsoft.com/office/drawing/2014/main" id="{7CE920B4-667D-2864-3874-13A108DB0C0B}"/>
              </a:ext>
              <a:ext uri="{C183D7F6-B498-43B3-948B-1728B52AA6E4}">
                <adec:decorative xmlns:adec="http://schemas.microsoft.com/office/drawing/2017/decorative" val="1"/>
              </a:ext>
            </a:extLst>
          </p:cNvPr>
          <p:cNvGrpSpPr>
            <a:grpSpLocks/>
          </p:cNvGrpSpPr>
          <p:nvPr/>
        </p:nvGrpSpPr>
        <p:grpSpPr>
          <a:xfrm>
            <a:off x="5775960" y="3533770"/>
            <a:ext cx="640080" cy="640080"/>
            <a:chOff x="547424" y="4293480"/>
            <a:chExt cx="640026" cy="657416"/>
          </a:xfrm>
        </p:grpSpPr>
        <p:grpSp>
          <p:nvGrpSpPr>
            <p:cNvPr id="96" name="Group 95">
              <a:extLst>
                <a:ext uri="{FF2B5EF4-FFF2-40B4-BE49-F238E27FC236}">
                  <a16:creationId xmlns:a16="http://schemas.microsoft.com/office/drawing/2014/main" id="{67F6A501-DE80-ECD3-D15C-2D65A13B5438}"/>
                </a:ext>
              </a:extLst>
            </p:cNvPr>
            <p:cNvGrpSpPr/>
            <p:nvPr/>
          </p:nvGrpSpPr>
          <p:grpSpPr>
            <a:xfrm>
              <a:off x="547424" y="4293480"/>
              <a:ext cx="640026" cy="657416"/>
              <a:chOff x="987658" y="5065483"/>
              <a:chExt cx="1169054" cy="1200820"/>
            </a:xfrm>
          </p:grpSpPr>
          <p:grpSp>
            <p:nvGrpSpPr>
              <p:cNvPr id="98" name="Group 97">
                <a:extLst>
                  <a:ext uri="{FF2B5EF4-FFF2-40B4-BE49-F238E27FC236}">
                    <a16:creationId xmlns:a16="http://schemas.microsoft.com/office/drawing/2014/main" id="{4D375034-00E4-CDE3-AAA3-95F1238C4DCB}"/>
                  </a:ext>
                </a:extLst>
              </p:cNvPr>
              <p:cNvGrpSpPr/>
              <p:nvPr/>
            </p:nvGrpSpPr>
            <p:grpSpPr>
              <a:xfrm>
                <a:off x="987658" y="5065483"/>
                <a:ext cx="1169054" cy="1200820"/>
                <a:chOff x="6349393" y="1711575"/>
                <a:chExt cx="5590022" cy="5674618"/>
              </a:xfrm>
            </p:grpSpPr>
            <p:sp>
              <p:nvSpPr>
                <p:cNvPr id="101" name="Rounded Rectangle 3_1">
                  <a:extLst>
                    <a:ext uri="{FF2B5EF4-FFF2-40B4-BE49-F238E27FC236}">
                      <a16:creationId xmlns:a16="http://schemas.microsoft.com/office/drawing/2014/main" id="{C7B2135C-EF49-2118-59D0-D9598324E03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102" name="Rounded Rectangle 3_1">
                  <a:extLst>
                    <a:ext uri="{FF2B5EF4-FFF2-40B4-BE49-F238E27FC236}">
                      <a16:creationId xmlns:a16="http://schemas.microsoft.com/office/drawing/2014/main" id="{047F5772-47AA-4D9C-B540-B50A7673BE3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99" name="Rounded Rectangle 3_1">
                <a:extLst>
                  <a:ext uri="{FF2B5EF4-FFF2-40B4-BE49-F238E27FC236}">
                    <a16:creationId xmlns:a16="http://schemas.microsoft.com/office/drawing/2014/main" id="{792DB393-026C-BA2E-016F-C95AD824541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100" name="Rounded Rectangle 24_1">
                <a:extLst>
                  <a:ext uri="{FF2B5EF4-FFF2-40B4-BE49-F238E27FC236}">
                    <a16:creationId xmlns:a16="http://schemas.microsoft.com/office/drawing/2014/main" id="{4F4E6D0F-2293-A99D-DE6E-295B8BA3976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97" name="Oval 96">
              <a:extLst>
                <a:ext uri="{FF2B5EF4-FFF2-40B4-BE49-F238E27FC236}">
                  <a16:creationId xmlns:a16="http://schemas.microsoft.com/office/drawing/2014/main" id="{48ACAAA6-123F-9377-0425-A0D99F3C8C2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sz="2000" i="0" u="none" strike="noStrike"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rPr>
                <a:t>2</a:t>
              </a:r>
            </a:p>
          </p:txBody>
        </p:sp>
      </p:grpSp>
      <p:grpSp>
        <p:nvGrpSpPr>
          <p:cNvPr id="103" name="Group 102">
            <a:extLst>
              <a:ext uri="{FF2B5EF4-FFF2-40B4-BE49-F238E27FC236}">
                <a16:creationId xmlns:a16="http://schemas.microsoft.com/office/drawing/2014/main" id="{5F33C30A-463A-4818-E525-C2ABB33B79DB}"/>
              </a:ext>
              <a:ext uri="{C183D7F6-B498-43B3-948B-1728B52AA6E4}">
                <adec:decorative xmlns:adec="http://schemas.microsoft.com/office/drawing/2017/decorative" val="1"/>
              </a:ext>
            </a:extLst>
          </p:cNvPr>
          <p:cNvGrpSpPr>
            <a:grpSpLocks/>
          </p:cNvGrpSpPr>
          <p:nvPr/>
        </p:nvGrpSpPr>
        <p:grpSpPr>
          <a:xfrm>
            <a:off x="9310157" y="3533770"/>
            <a:ext cx="640080" cy="640080"/>
            <a:chOff x="547424" y="4293480"/>
            <a:chExt cx="640026" cy="657416"/>
          </a:xfrm>
        </p:grpSpPr>
        <p:grpSp>
          <p:nvGrpSpPr>
            <p:cNvPr id="104" name="Group 103">
              <a:extLst>
                <a:ext uri="{FF2B5EF4-FFF2-40B4-BE49-F238E27FC236}">
                  <a16:creationId xmlns:a16="http://schemas.microsoft.com/office/drawing/2014/main" id="{F4EE78F1-0D03-A8AF-4ECF-057C615FC0A5}"/>
                </a:ext>
              </a:extLst>
            </p:cNvPr>
            <p:cNvGrpSpPr/>
            <p:nvPr/>
          </p:nvGrpSpPr>
          <p:grpSpPr>
            <a:xfrm>
              <a:off x="547424" y="4293480"/>
              <a:ext cx="640026" cy="657416"/>
              <a:chOff x="987658" y="5065483"/>
              <a:chExt cx="1169054" cy="1200820"/>
            </a:xfrm>
          </p:grpSpPr>
          <p:grpSp>
            <p:nvGrpSpPr>
              <p:cNvPr id="106" name="Group 105">
                <a:extLst>
                  <a:ext uri="{FF2B5EF4-FFF2-40B4-BE49-F238E27FC236}">
                    <a16:creationId xmlns:a16="http://schemas.microsoft.com/office/drawing/2014/main" id="{33407D86-4F6B-AE1A-25EE-9E62B3D6A9CD}"/>
                  </a:ext>
                </a:extLst>
              </p:cNvPr>
              <p:cNvGrpSpPr/>
              <p:nvPr/>
            </p:nvGrpSpPr>
            <p:grpSpPr>
              <a:xfrm>
                <a:off x="987658" y="5065483"/>
                <a:ext cx="1169054" cy="1200820"/>
                <a:chOff x="6349393" y="1711575"/>
                <a:chExt cx="5590022" cy="5674618"/>
              </a:xfrm>
            </p:grpSpPr>
            <p:sp>
              <p:nvSpPr>
                <p:cNvPr id="109" name="Rounded Rectangle 3_1">
                  <a:extLst>
                    <a:ext uri="{FF2B5EF4-FFF2-40B4-BE49-F238E27FC236}">
                      <a16:creationId xmlns:a16="http://schemas.microsoft.com/office/drawing/2014/main" id="{6011B4D0-54AC-6BFD-7C78-136928D8B27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110" name="Rounded Rectangle 3_1">
                  <a:extLst>
                    <a:ext uri="{FF2B5EF4-FFF2-40B4-BE49-F238E27FC236}">
                      <a16:creationId xmlns:a16="http://schemas.microsoft.com/office/drawing/2014/main" id="{97D3EAC5-9733-E47F-B981-C2A32454D8E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107" name="Rounded Rectangle 3_1">
                <a:extLst>
                  <a:ext uri="{FF2B5EF4-FFF2-40B4-BE49-F238E27FC236}">
                    <a16:creationId xmlns:a16="http://schemas.microsoft.com/office/drawing/2014/main" id="{1FDEB175-20A5-EBB7-77C3-6EA0241C064D}"/>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108" name="Rounded Rectangle 24_1">
                <a:extLst>
                  <a:ext uri="{FF2B5EF4-FFF2-40B4-BE49-F238E27FC236}">
                    <a16:creationId xmlns:a16="http://schemas.microsoft.com/office/drawing/2014/main" id="{8316887A-31F2-CEAC-5239-8FED9D080AC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105" name="Oval 104">
              <a:extLst>
                <a:ext uri="{FF2B5EF4-FFF2-40B4-BE49-F238E27FC236}">
                  <a16:creationId xmlns:a16="http://schemas.microsoft.com/office/drawing/2014/main" id="{2FA8E317-EDD1-359C-AE32-CBD58CEB7F9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sz="2000" i="0" u="none" strike="noStrike"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rPr>
                <a:t>3</a:t>
              </a:r>
            </a:p>
          </p:txBody>
        </p:sp>
      </p:grpSp>
      <p:sp>
        <p:nvSpPr>
          <p:cNvPr id="3" name="TextBox 2">
            <a:extLst>
              <a:ext uri="{FF2B5EF4-FFF2-40B4-BE49-F238E27FC236}">
                <a16:creationId xmlns:a16="http://schemas.microsoft.com/office/drawing/2014/main" id="{EF6C4075-6D58-7F0F-1FA6-2904C56F1DE1}"/>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35048860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730A-E61A-DAF5-0D2B-916AFEC4AE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B88A3B-A104-7918-19EB-F0799E40463B}"/>
              </a:ext>
            </a:extLst>
          </p:cNvPr>
          <p:cNvSpPr>
            <a:spLocks noGrp="1"/>
          </p:cNvSpPr>
          <p:nvPr>
            <p:ph type="title"/>
          </p:nvPr>
        </p:nvSpPr>
        <p:spPr>
          <a:xfrm>
            <a:off x="585216" y="3088623"/>
            <a:ext cx="4772847" cy="443198"/>
          </a:xfrm>
        </p:spPr>
        <p:txBody>
          <a:bodyPr/>
          <a:lstStyle/>
          <a:p>
            <a:r>
              <a:rPr lang="zh-TW" b="1" dirty="0">
                <a:latin typeface="Segoe UI Semibold" panose="020B0702040204020203" pitchFamily="34" charset="0"/>
                <a:ea typeface="Microsoft JhengHei" panose="020B0604030504040204" pitchFamily="34" charset="-120"/>
              </a:rPr>
              <a:t>自行操作  </a:t>
            </a:r>
          </a:p>
        </p:txBody>
      </p:sp>
      <p:sp>
        <p:nvSpPr>
          <p:cNvPr id="6" name="Text Placeholder 5">
            <a:extLst>
              <a:ext uri="{FF2B5EF4-FFF2-40B4-BE49-F238E27FC236}">
                <a16:creationId xmlns:a16="http://schemas.microsoft.com/office/drawing/2014/main" id="{6278A491-1C52-A9BD-16A6-8C700B7C1535}"/>
              </a:ext>
            </a:extLst>
          </p:cNvPr>
          <p:cNvSpPr>
            <a:spLocks noGrp="1"/>
          </p:cNvSpPr>
          <p:nvPr>
            <p:ph type="body" sz="quarter" idx="12"/>
          </p:nvPr>
        </p:nvSpPr>
        <p:spPr>
          <a:xfrm>
            <a:off x="585216" y="3977319"/>
            <a:ext cx="4772847" cy="307777"/>
          </a:xfrm>
        </p:spPr>
        <p:txBody>
          <a:bodyPr/>
          <a:lstStyle/>
          <a:p>
            <a:r>
              <a:rPr lang="zh-TW" b="1" dirty="0">
                <a:latin typeface="Segoe UI Semibold" panose="020B0702040204020203" pitchFamily="34" charset="0"/>
                <a:ea typeface="Microsoft JhengHei" panose="020B0604030504040204" pitchFamily="34" charset="-120"/>
              </a:rPr>
              <a:t>15 分鐘</a:t>
            </a:r>
          </a:p>
        </p:txBody>
      </p:sp>
      <p:sp>
        <p:nvSpPr>
          <p:cNvPr id="2" name="TextBox 1">
            <a:extLst>
              <a:ext uri="{FF2B5EF4-FFF2-40B4-BE49-F238E27FC236}">
                <a16:creationId xmlns:a16="http://schemas.microsoft.com/office/drawing/2014/main" id="{FE7C3F8E-8249-EA83-2739-97C2E9124208}"/>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28335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DAA0B-8A36-05F5-999E-7A1517E74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6836-1EE1-1215-226C-1FF5D8391B14}"/>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專案任務報告</a:t>
            </a:r>
          </a:p>
        </p:txBody>
      </p:sp>
      <p:sp>
        <p:nvSpPr>
          <p:cNvPr id="3" name="TextBox 2">
            <a:extLst>
              <a:ext uri="{FF2B5EF4-FFF2-40B4-BE49-F238E27FC236}">
                <a16:creationId xmlns:a16="http://schemas.microsoft.com/office/drawing/2014/main" id="{FD1AD5D4-44D1-F04A-25E9-A3CE82767A93}"/>
              </a:ext>
              <a:ext uri="{C183D7F6-B498-43B3-948B-1728B52AA6E4}">
                <adec:decorative xmlns:adec="http://schemas.microsoft.com/office/drawing/2017/decorative" val="0"/>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zh-TW" sz="2000" b="1">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分享和學習</a:t>
            </a:r>
          </a:p>
        </p:txBody>
      </p:sp>
      <p:grpSp>
        <p:nvGrpSpPr>
          <p:cNvPr id="11" name="Group 10">
            <a:extLst>
              <a:ext uri="{FF2B5EF4-FFF2-40B4-BE49-F238E27FC236}">
                <a16:creationId xmlns:a16="http://schemas.microsoft.com/office/drawing/2014/main" id="{5B6AB4BB-10D9-8510-3894-D81A9DB332D4}"/>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3" name="Picture 12">
              <a:extLst>
                <a:ext uri="{FF2B5EF4-FFF2-40B4-BE49-F238E27FC236}">
                  <a16:creationId xmlns:a16="http://schemas.microsoft.com/office/drawing/2014/main" id="{48297079-8F94-0C48-EE09-A2BE21E154A5}"/>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9CC7B656-06FA-6ACB-DFBD-D29E3E1B1FE7}"/>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Rounded Corners 15">
            <a:extLst>
              <a:ext uri="{FF2B5EF4-FFF2-40B4-BE49-F238E27FC236}">
                <a16:creationId xmlns:a16="http://schemas.microsoft.com/office/drawing/2014/main" id="{91F218F5-E632-B2DA-6F4D-35F66A2408DF}"/>
              </a:ext>
              <a:ext uri="{C183D7F6-B498-43B3-948B-1728B52AA6E4}">
                <adec:decorative xmlns:adec="http://schemas.microsoft.com/office/drawing/2017/decorative" val="1"/>
              </a:ext>
            </a:extLst>
          </p:cNvPr>
          <p:cNvSpPr>
            <a:spLocks/>
          </p:cNvSpPr>
          <p:nvPr/>
        </p:nvSpPr>
        <p:spPr bwMode="auto">
          <a:xfrm>
            <a:off x="588963" y="1642283"/>
            <a:ext cx="11017250" cy="46267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noProof="0">
              <a:ln>
                <a:noFill/>
              </a:ln>
              <a:solidFill>
                <a:srgbClr val="0078D4"/>
              </a:solidFill>
              <a:effectLst/>
              <a:uLnTx/>
              <a:uFillTx/>
              <a:latin typeface="Segoe UI" panose="020B0502040204020203" pitchFamily="34" charset="0"/>
              <a:ea typeface="Microsoft JhengHei" panose="020B0604030504040204" pitchFamily="34" charset="-120"/>
              <a:cs typeface="+mn-cs"/>
            </a:endParaRPr>
          </a:p>
        </p:txBody>
      </p:sp>
      <p:sp>
        <p:nvSpPr>
          <p:cNvPr id="17" name="Rounded Rectangle 3_1">
            <a:extLst>
              <a:ext uri="{FF2B5EF4-FFF2-40B4-BE49-F238E27FC236}">
                <a16:creationId xmlns:a16="http://schemas.microsoft.com/office/drawing/2014/main" id="{B626E9EB-F40A-015F-EAB1-E75D541DCED3}"/>
              </a:ext>
              <a:ext uri="{C183D7F6-B498-43B3-948B-1728B52AA6E4}">
                <adec:decorative xmlns:adec="http://schemas.microsoft.com/office/drawing/2017/decorative" val="1"/>
              </a:ext>
            </a:extLst>
          </p:cNvPr>
          <p:cNvSpPr>
            <a:spLocks/>
          </p:cNvSpPr>
          <p:nvPr/>
        </p:nvSpPr>
        <p:spPr>
          <a:xfrm>
            <a:off x="771843" y="1825162"/>
            <a:ext cx="3704907" cy="4260996"/>
          </a:xfrm>
          <a:prstGeom prst="roundRect">
            <a:avLst>
              <a:gd name="adj" fmla="val 47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dirty="0">
              <a:ln>
                <a:noFill/>
              </a:ln>
              <a:solidFill>
                <a:srgbClr val="FF5C39"/>
              </a:solidFill>
              <a:effectLst/>
              <a:uLnTx/>
              <a:uFillTx/>
              <a:latin typeface="Segoe UI" panose="020B0502040204020203" pitchFamily="34" charset="0"/>
              <a:ea typeface="Microsoft JhengHei" panose="020B0604030504040204" pitchFamily="34" charset="-120"/>
              <a:cs typeface="Segoe UI" panose="020B0502040204020203" pitchFamily="34" charset="0"/>
            </a:endParaRPr>
          </a:p>
        </p:txBody>
      </p:sp>
      <p:sp>
        <p:nvSpPr>
          <p:cNvPr id="19" name="Content Placeholder 2">
            <a:extLst>
              <a:ext uri="{FF2B5EF4-FFF2-40B4-BE49-F238E27FC236}">
                <a16:creationId xmlns:a16="http://schemas.microsoft.com/office/drawing/2014/main" id="{5DADC08A-14C3-0F1E-49A4-B71785C85A35}"/>
              </a:ext>
            </a:extLst>
          </p:cNvPr>
          <p:cNvSpPr txBox="1">
            <a:spLocks/>
          </p:cNvSpPr>
          <p:nvPr/>
        </p:nvSpPr>
        <p:spPr>
          <a:xfrm>
            <a:off x="933768" y="2019053"/>
            <a:ext cx="3381057" cy="261610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9400" indent="-279400" defTabSz="914400">
              <a:spcBef>
                <a:spcPts val="0"/>
              </a:spcBef>
              <a:spcAft>
                <a:spcPts val="1800"/>
              </a:spcAft>
              <a:buSzTx/>
              <a:buFont typeface="Arial" panose="020B0604020202020204" pitchFamily="34" charset="0"/>
              <a:buChar char="•"/>
              <a:defRPr/>
            </a:pPr>
            <a:r>
              <a:rPr kumimoji="0" lang="zh-TW" sz="2000" b="0" i="0" u="none" strike="noStrike" cap="none" normalizeH="0" noProof="0" dirty="0">
                <a:ln>
                  <a:noFill/>
                </a:ln>
                <a:effectLst/>
                <a:uLnTx/>
                <a:uFillTx/>
                <a:latin typeface="Segoe UI" panose="020B0502040204020203" pitchFamily="34" charset="0"/>
                <a:ea typeface="Microsoft JhengHei" panose="020B0604030504040204" pitchFamily="34" charset="-120"/>
                <a:cs typeface="+mn-cs"/>
              </a:rPr>
              <a:t>展示您使用 Copilot 建立的理想目的地</a:t>
            </a:r>
          </a:p>
          <a:p>
            <a:pPr marL="279400" indent="-279400" defTabSz="914400">
              <a:spcBef>
                <a:spcPts val="0"/>
              </a:spcBef>
              <a:spcAft>
                <a:spcPts val="1800"/>
              </a:spcAft>
              <a:buSzTx/>
              <a:buFont typeface="Arial" panose="020B0604020202020204" pitchFamily="34" charset="0"/>
              <a:buChar char="•"/>
              <a:defRPr/>
            </a:pPr>
            <a:r>
              <a:rPr kumimoji="0" lang="zh-TW" sz="2000" b="0" i="0" u="none" strike="noStrike" cap="none" normalizeH="0" noProof="0" dirty="0">
                <a:ln>
                  <a:noFill/>
                </a:ln>
                <a:effectLst/>
                <a:uLnTx/>
                <a:uFillTx/>
                <a:latin typeface="Segoe UI" panose="020B0502040204020203" pitchFamily="34" charset="0"/>
                <a:ea typeface="Microsoft JhengHei" panose="020B0604030504040204" pitchFamily="34" charset="-120"/>
                <a:cs typeface="+mn-cs"/>
              </a:rPr>
              <a:t>關於如何使用 Copilot 使您的想像成真您學到了什麼？</a:t>
            </a:r>
          </a:p>
          <a:p>
            <a:pPr marL="279400" indent="-279400" defTabSz="914400">
              <a:spcBef>
                <a:spcPts val="0"/>
              </a:spcBef>
              <a:spcAft>
                <a:spcPts val="1800"/>
              </a:spcAft>
              <a:buSzTx/>
              <a:buFont typeface="Arial" panose="020B0604020202020204" pitchFamily="34" charset="0"/>
              <a:buChar char="•"/>
              <a:defRPr/>
            </a:pPr>
            <a:r>
              <a:rPr kumimoji="0" lang="zh-TW" sz="2000" b="0" i="0" u="none" strike="noStrike" cap="none" normalizeH="0" noProof="0" dirty="0">
                <a:ln>
                  <a:noFill/>
                </a:ln>
                <a:effectLst/>
                <a:uLnTx/>
                <a:uFillTx/>
                <a:latin typeface="Segoe UI" panose="020B0502040204020203" pitchFamily="34" charset="0"/>
                <a:ea typeface="Microsoft JhengHei" panose="020B0604030504040204" pitchFamily="34" charset="-120"/>
                <a:cs typeface="+mn-cs"/>
              </a:rPr>
              <a:t>您可以想到那些專案或任務適合使用 Microsoft Copilot 充當助理嗎？</a:t>
            </a:r>
          </a:p>
        </p:txBody>
      </p:sp>
      <p:pic>
        <p:nvPicPr>
          <p:cNvPr id="62" name="Picture 61" descr="AI generated restaurant feature, cozy nest in a tree with seating area">
            <a:extLst>
              <a:ext uri="{FF2B5EF4-FFF2-40B4-BE49-F238E27FC236}">
                <a16:creationId xmlns:a16="http://schemas.microsoft.com/office/drawing/2014/main" id="{460461E8-F9FB-F226-B16B-E85D5E104097}"/>
              </a:ext>
            </a:extLst>
          </p:cNvPr>
          <p:cNvPicPr>
            <a:picLocks/>
          </p:cNvPicPr>
          <p:nvPr/>
        </p:nvPicPr>
        <p:blipFill rotWithShape="1">
          <a:blip r:embed="rId4"/>
          <a:srcRect t="13964" b="13964"/>
          <a:stretch/>
        </p:blipFill>
        <p:spPr>
          <a:xfrm>
            <a:off x="4654920" y="1825162"/>
            <a:ext cx="3291177" cy="2039058"/>
          </a:xfrm>
          <a:prstGeom prst="roundRect">
            <a:avLst>
              <a:gd name="adj" fmla="val 6300"/>
            </a:avLst>
          </a:prstGeom>
        </p:spPr>
      </p:pic>
      <p:pic>
        <p:nvPicPr>
          <p:cNvPr id="59" name="Picture 58" descr="AI generated cozy restaurant in a tree">
            <a:extLst>
              <a:ext uri="{FF2B5EF4-FFF2-40B4-BE49-F238E27FC236}">
                <a16:creationId xmlns:a16="http://schemas.microsoft.com/office/drawing/2014/main" id="{E7C59470-144C-8CF6-2DA0-D444FAE3B46E}"/>
              </a:ext>
            </a:extLst>
          </p:cNvPr>
          <p:cNvPicPr>
            <a:picLocks/>
          </p:cNvPicPr>
          <p:nvPr/>
        </p:nvPicPr>
        <p:blipFill rotWithShape="1">
          <a:blip r:embed="rId5"/>
          <a:srcRect t="19301" b="19301"/>
          <a:stretch/>
        </p:blipFill>
        <p:spPr>
          <a:xfrm>
            <a:off x="8128977" y="1825162"/>
            <a:ext cx="3291177" cy="2039058"/>
          </a:xfrm>
          <a:prstGeom prst="roundRect">
            <a:avLst>
              <a:gd name="adj" fmla="val 6300"/>
            </a:avLst>
          </a:prstGeom>
        </p:spPr>
      </p:pic>
      <p:pic>
        <p:nvPicPr>
          <p:cNvPr id="60" name="Picture 59" descr="AI generated entrance to the restaurant">
            <a:extLst>
              <a:ext uri="{FF2B5EF4-FFF2-40B4-BE49-F238E27FC236}">
                <a16:creationId xmlns:a16="http://schemas.microsoft.com/office/drawing/2014/main" id="{9A27873C-1580-7C9A-D385-B31B12706B47}"/>
              </a:ext>
            </a:extLst>
          </p:cNvPr>
          <p:cNvPicPr>
            <a:picLocks/>
          </p:cNvPicPr>
          <p:nvPr/>
        </p:nvPicPr>
        <p:blipFill rotWithShape="1">
          <a:blip r:embed="rId6"/>
          <a:srcRect t="17723" b="17723"/>
          <a:stretch/>
        </p:blipFill>
        <p:spPr>
          <a:xfrm>
            <a:off x="4654920" y="4047100"/>
            <a:ext cx="3291177" cy="2039058"/>
          </a:xfrm>
          <a:prstGeom prst="roundRect">
            <a:avLst>
              <a:gd name="adj" fmla="val 6300"/>
            </a:avLst>
          </a:prstGeom>
        </p:spPr>
      </p:pic>
      <p:pic>
        <p:nvPicPr>
          <p:cNvPr id="61" name="Picture 60" descr="AI generated salad served at restaurant">
            <a:extLst>
              <a:ext uri="{FF2B5EF4-FFF2-40B4-BE49-F238E27FC236}">
                <a16:creationId xmlns:a16="http://schemas.microsoft.com/office/drawing/2014/main" id="{92025225-3EB3-82FB-F842-5E1E1C2F4AB0}"/>
              </a:ext>
            </a:extLst>
          </p:cNvPr>
          <p:cNvPicPr>
            <a:picLocks/>
          </p:cNvPicPr>
          <p:nvPr/>
        </p:nvPicPr>
        <p:blipFill rotWithShape="1">
          <a:blip r:embed="rId7"/>
          <a:srcRect t="18509" b="18509"/>
          <a:stretch/>
        </p:blipFill>
        <p:spPr>
          <a:xfrm>
            <a:off x="8128977" y="4047100"/>
            <a:ext cx="3291177" cy="2039058"/>
          </a:xfrm>
          <a:prstGeom prst="roundRect">
            <a:avLst>
              <a:gd name="adj" fmla="val 6300"/>
            </a:avLst>
          </a:prstGeom>
        </p:spPr>
      </p:pic>
      <p:sp>
        <p:nvSpPr>
          <p:cNvPr id="4" name="TextBox 3">
            <a:extLst>
              <a:ext uri="{FF2B5EF4-FFF2-40B4-BE49-F238E27FC236}">
                <a16:creationId xmlns:a16="http://schemas.microsoft.com/office/drawing/2014/main" id="{8D7E72BD-516A-7E90-3073-C0337D9C603C}"/>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321366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知識檢定</a:t>
            </a:r>
          </a:p>
        </p:txBody>
      </p:sp>
      <p:grpSp>
        <p:nvGrpSpPr>
          <p:cNvPr id="41" name="Group 40">
            <a:extLst>
              <a:ext uri="{FF2B5EF4-FFF2-40B4-BE49-F238E27FC236}">
                <a16:creationId xmlns:a16="http://schemas.microsoft.com/office/drawing/2014/main" id="{DD2E30CA-B6E4-7EA9-E0C9-C0AB7D086A3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2" name="Picture 41">
              <a:extLst>
                <a:ext uri="{FF2B5EF4-FFF2-40B4-BE49-F238E27FC236}">
                  <a16:creationId xmlns:a16="http://schemas.microsoft.com/office/drawing/2014/main" id="{0F74DD36-4C19-0BDD-B14B-3755A48B4BC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3" name="Straight Connector 42">
              <a:extLst>
                <a:ext uri="{FF2B5EF4-FFF2-40B4-BE49-F238E27FC236}">
                  <a16:creationId xmlns:a16="http://schemas.microsoft.com/office/drawing/2014/main" id="{951B292A-C4E2-B5E0-B0FD-F0CDC3B9330C}"/>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 name="Rounded Rectangle 3_1">
            <a:extLst>
              <a:ext uri="{FF2B5EF4-FFF2-40B4-BE49-F238E27FC236}">
                <a16:creationId xmlns:a16="http://schemas.microsoft.com/office/drawing/2014/main" id="{FEC21594-F412-691C-0D8B-16F6A0A25555}"/>
              </a:ext>
              <a:ext uri="{C183D7F6-B498-43B3-948B-1728B52AA6E4}">
                <adec:decorative xmlns:adec="http://schemas.microsoft.com/office/drawing/2017/decorative" val="1"/>
              </a:ext>
            </a:extLst>
          </p:cNvPr>
          <p:cNvSpPr>
            <a:spLocks/>
          </p:cNvSpPr>
          <p:nvPr/>
        </p:nvSpPr>
        <p:spPr>
          <a:xfrm>
            <a:off x="588263" y="1233488"/>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dirty="0">
              <a:ln>
                <a:noFill/>
              </a:ln>
              <a:solidFill>
                <a:srgbClr val="FF5C39"/>
              </a:solidFill>
              <a:effectLst/>
              <a:uLnTx/>
              <a:uFillTx/>
              <a:latin typeface="Segoe UI" panose="020B0502040204020203" pitchFamily="34" charset="0"/>
              <a:ea typeface="Microsoft JhengHei" panose="020B0604030504040204" pitchFamily="34" charset="-120"/>
              <a:cs typeface="Segoe UI" panose="020B0502040204020203" pitchFamily="34" charset="0"/>
            </a:endParaRPr>
          </a:p>
        </p:txBody>
      </p:sp>
      <p:sp>
        <p:nvSpPr>
          <p:cNvPr id="47" name="Rectangle: Rounded Corners 46">
            <a:extLst>
              <a:ext uri="{FF2B5EF4-FFF2-40B4-BE49-F238E27FC236}">
                <a16:creationId xmlns:a16="http://schemas.microsoft.com/office/drawing/2014/main" id="{CCF397CE-4693-FA03-900A-6A9DB19AC34D}"/>
              </a:ext>
              <a:ext uri="{C183D7F6-B498-43B3-948B-1728B52AA6E4}">
                <adec:decorative xmlns:adec="http://schemas.microsoft.com/office/drawing/2017/decorative" val="1"/>
              </a:ext>
            </a:extLst>
          </p:cNvPr>
          <p:cNvSpPr>
            <a:spLocks/>
          </p:cNvSpPr>
          <p:nvPr/>
        </p:nvSpPr>
        <p:spPr bwMode="auto">
          <a:xfrm>
            <a:off x="728870" y="1393875"/>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sp>
        <p:nvSpPr>
          <p:cNvPr id="49" name="TextBox 48">
            <a:extLst>
              <a:ext uri="{FF2B5EF4-FFF2-40B4-BE49-F238E27FC236}">
                <a16:creationId xmlns:a16="http://schemas.microsoft.com/office/drawing/2014/main" id="{1CCB197F-0DBD-FB51-7ACA-3DC5C3022BD1}"/>
              </a:ext>
              <a:ext uri="{C183D7F6-B498-43B3-948B-1728B52AA6E4}">
                <adec:decorative xmlns:adec="http://schemas.microsoft.com/office/drawing/2017/decorative" val="0"/>
              </a:ext>
            </a:extLst>
          </p:cNvPr>
          <p:cNvSpPr txBox="1">
            <a:spLocks/>
          </p:cNvSpPr>
          <p:nvPr/>
        </p:nvSpPr>
        <p:spPr>
          <a:xfrm>
            <a:off x="859800" y="1522499"/>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zh-TW" sz="1400" b="1" u="none" strike="noStrike" cap="none" normalizeH="0" noProof="0" dirty="0">
                <a:ln>
                  <a:noFill/>
                </a:ln>
                <a:effectLst/>
                <a:uLnTx/>
                <a:uFillTx/>
                <a:latin typeface="Segoe UI Semibold" panose="020B0702040204020203" pitchFamily="34" charset="0"/>
                <a:ea typeface="Microsoft JhengHei" panose="020B0604030504040204" pitchFamily="34" charset="-120"/>
                <a:cs typeface="+mj-cs"/>
              </a:rPr>
              <a:t>請 Copilot 建議目的地名稱時提供關鍵細節的重要性為何？</a:t>
            </a:r>
          </a:p>
        </p:txBody>
      </p:sp>
      <p:sp>
        <p:nvSpPr>
          <p:cNvPr id="48" name="Content Placeholder 2">
            <a:extLst>
              <a:ext uri="{FF2B5EF4-FFF2-40B4-BE49-F238E27FC236}">
                <a16:creationId xmlns:a16="http://schemas.microsoft.com/office/drawing/2014/main" id="{3763ECD7-9840-0821-4D12-037AFDAF4499}"/>
              </a:ext>
            </a:extLst>
          </p:cNvPr>
          <p:cNvSpPr txBox="1">
            <a:spLocks/>
          </p:cNvSpPr>
          <p:nvPr/>
        </p:nvSpPr>
        <p:spPr>
          <a:xfrm>
            <a:off x="5025537" y="1680364"/>
            <a:ext cx="6217170" cy="759182"/>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zh-TW" sz="1200" b="0" i="0" u="none" strike="noStrike" cap="none" normalizeH="0" noProof="0" dirty="0">
                <a:ln>
                  <a:noFill/>
                </a:ln>
                <a:effectLst/>
                <a:uLnTx/>
                <a:uFillTx/>
                <a:latin typeface="Segoe UI" panose="020B0502040204020203" pitchFamily="34" charset="0"/>
                <a:ea typeface="Microsoft JhengHei" panose="020B0604030504040204" pitchFamily="34" charset="-120"/>
                <a:cs typeface="+mn-cs"/>
              </a:rPr>
              <a:t>確保名稱夠長且複雜</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zh-TW" sz="1200" b="0" i="0" u="none" strike="noStrike" cap="none" normalizeH="0" noProof="0" dirty="0">
                <a:ln>
                  <a:noFill/>
                </a:ln>
                <a:effectLst/>
                <a:uLnTx/>
                <a:uFillTx/>
                <a:latin typeface="Segoe UI" panose="020B0502040204020203" pitchFamily="34" charset="0"/>
                <a:ea typeface="Microsoft JhengHei" panose="020B0604030504040204" pitchFamily="34" charset="-120"/>
                <a:cs typeface="+mn-cs"/>
              </a:rPr>
              <a:t>確保名稱包含諧音或文化提示</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zh-TW" sz="1200" b="0" i="0" u="none" strike="noStrike" cap="none" normalizeH="0" noProof="0" dirty="0">
                <a:ln>
                  <a:noFill/>
                </a:ln>
                <a:effectLst/>
                <a:uLnTx/>
                <a:uFillTx/>
                <a:latin typeface="Segoe UI" panose="020B0502040204020203" pitchFamily="34" charset="0"/>
                <a:ea typeface="Microsoft JhengHei" panose="020B0604030504040204" pitchFamily="34" charset="-120"/>
                <a:cs typeface="+mn-cs"/>
              </a:rPr>
              <a:t>產生精準捕捉目的地精隨和氛圍的名稱</a:t>
            </a:r>
          </a:p>
        </p:txBody>
      </p:sp>
      <p:pic>
        <p:nvPicPr>
          <p:cNvPr id="50" name="Picture 49">
            <a:extLst>
              <a:ext uri="{FF2B5EF4-FFF2-40B4-BE49-F238E27FC236}">
                <a16:creationId xmlns:a16="http://schemas.microsoft.com/office/drawing/2014/main" id="{C0B9F397-0D1F-FD99-18E0-29DEF9559AD1}"/>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2327494"/>
            <a:ext cx="2428451" cy="442991"/>
          </a:xfrm>
          <a:prstGeom prst="rect">
            <a:avLst/>
          </a:prstGeom>
        </p:spPr>
      </p:pic>
      <p:cxnSp>
        <p:nvCxnSpPr>
          <p:cNvPr id="51" name="Straight Connector 50">
            <a:extLst>
              <a:ext uri="{FF2B5EF4-FFF2-40B4-BE49-F238E27FC236}">
                <a16:creationId xmlns:a16="http://schemas.microsoft.com/office/drawing/2014/main" id="{F3D01E8B-93C8-FF06-BCB9-F1B1DAFE736B}"/>
              </a:ext>
              <a:ext uri="{C183D7F6-B498-43B3-948B-1728B52AA6E4}">
                <adec:decorative xmlns:adec="http://schemas.microsoft.com/office/drawing/2017/decorative" val="1"/>
              </a:ext>
            </a:extLst>
          </p:cNvPr>
          <p:cNvCxnSpPr>
            <a:cxnSpLocks/>
          </p:cNvCxnSpPr>
          <p:nvPr/>
        </p:nvCxnSpPr>
        <p:spPr>
          <a:xfrm flipH="1">
            <a:off x="2745357" y="2726035"/>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2" name="Rounded Rectangle 3_1">
            <a:extLst>
              <a:ext uri="{FF2B5EF4-FFF2-40B4-BE49-F238E27FC236}">
                <a16:creationId xmlns:a16="http://schemas.microsoft.com/office/drawing/2014/main" id="{58C9BA2C-AB15-C55C-BE38-CC75B7D3D47D}"/>
              </a:ext>
              <a:ext uri="{C183D7F6-B498-43B3-948B-1728B52AA6E4}">
                <adec:decorative xmlns:adec="http://schemas.microsoft.com/office/drawing/2017/decorative" val="1"/>
              </a:ext>
            </a:extLst>
          </p:cNvPr>
          <p:cNvSpPr>
            <a:spLocks/>
          </p:cNvSpPr>
          <p:nvPr/>
        </p:nvSpPr>
        <p:spPr>
          <a:xfrm>
            <a:off x="588263" y="3136332"/>
            <a:ext cx="11017250" cy="1463089"/>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dirty="0">
              <a:ln>
                <a:noFill/>
              </a:ln>
              <a:solidFill>
                <a:srgbClr val="FF5C39"/>
              </a:solidFill>
              <a:effectLst/>
              <a:uLnTx/>
              <a:uFillTx/>
              <a:latin typeface="Segoe UI" panose="020B0502040204020203" pitchFamily="34" charset="0"/>
              <a:ea typeface="Microsoft JhengHei" panose="020B0604030504040204" pitchFamily="34" charset="-120"/>
              <a:cs typeface="Segoe UI" panose="020B0502040204020203" pitchFamily="34" charset="0"/>
            </a:endParaRPr>
          </a:p>
        </p:txBody>
      </p:sp>
      <p:sp>
        <p:nvSpPr>
          <p:cNvPr id="53" name="Rectangle: Rounded Corners 52">
            <a:extLst>
              <a:ext uri="{FF2B5EF4-FFF2-40B4-BE49-F238E27FC236}">
                <a16:creationId xmlns:a16="http://schemas.microsoft.com/office/drawing/2014/main" id="{01BB2AA1-1FB6-8A5C-8796-B6E94BC96BC1}"/>
              </a:ext>
              <a:ext uri="{C183D7F6-B498-43B3-948B-1728B52AA6E4}">
                <adec:decorative xmlns:adec="http://schemas.microsoft.com/office/drawing/2017/decorative" val="1"/>
              </a:ext>
            </a:extLst>
          </p:cNvPr>
          <p:cNvSpPr>
            <a:spLocks/>
          </p:cNvSpPr>
          <p:nvPr/>
        </p:nvSpPr>
        <p:spPr bwMode="auto">
          <a:xfrm>
            <a:off x="728870" y="3296719"/>
            <a:ext cx="10736036" cy="1171773"/>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sp>
        <p:nvSpPr>
          <p:cNvPr id="55" name="TextBox 54">
            <a:extLst>
              <a:ext uri="{FF2B5EF4-FFF2-40B4-BE49-F238E27FC236}">
                <a16:creationId xmlns:a16="http://schemas.microsoft.com/office/drawing/2014/main" id="{D8B271D3-15AD-4CFA-A8F8-52FB4F22A4A1}"/>
              </a:ext>
            </a:extLst>
          </p:cNvPr>
          <p:cNvSpPr txBox="1">
            <a:spLocks/>
          </p:cNvSpPr>
          <p:nvPr/>
        </p:nvSpPr>
        <p:spPr>
          <a:xfrm>
            <a:off x="859800" y="3427649"/>
            <a:ext cx="4025129" cy="909913"/>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zh-TW" sz="1400" b="1" u="none" strike="noStrike" cap="none" normalizeH="0" noProof="0">
                <a:ln>
                  <a:noFill/>
                </a:ln>
                <a:effectLst/>
                <a:uLnTx/>
                <a:uFillTx/>
                <a:latin typeface="Segoe UI Semibold" panose="020B0702040204020203" pitchFamily="34" charset="0"/>
                <a:ea typeface="Microsoft JhengHei" panose="020B0604030504040204" pitchFamily="34" charset="-120"/>
                <a:cs typeface="+mj-cs"/>
              </a:rPr>
              <a:t>使用 Copilot 中的多視窗功能時主要有哪些優勢？</a:t>
            </a:r>
          </a:p>
        </p:txBody>
      </p:sp>
      <p:sp>
        <p:nvSpPr>
          <p:cNvPr id="54" name="Content Placeholder 2">
            <a:extLst>
              <a:ext uri="{FF2B5EF4-FFF2-40B4-BE49-F238E27FC236}">
                <a16:creationId xmlns:a16="http://schemas.microsoft.com/office/drawing/2014/main" id="{A5B02665-1BB4-FDCE-A7B7-37F4BB4F928B}"/>
              </a:ext>
              <a:ext uri="{C183D7F6-B498-43B3-948B-1728B52AA6E4}">
                <adec:decorative xmlns:adec="http://schemas.microsoft.com/office/drawing/2017/decorative" val="0"/>
              </a:ext>
            </a:extLst>
          </p:cNvPr>
          <p:cNvSpPr txBox="1">
            <a:spLocks/>
          </p:cNvSpPr>
          <p:nvPr/>
        </p:nvSpPr>
        <p:spPr>
          <a:xfrm>
            <a:off x="5023343" y="3503014"/>
            <a:ext cx="6384366" cy="759182"/>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zh-TW" sz="1200" dirty="0">
                <a:latin typeface="Segoe UI" panose="020B0502040204020203" pitchFamily="34" charset="0"/>
                <a:ea typeface="Microsoft JhengHei" panose="020B0604030504040204" pitchFamily="34" charset="-120"/>
              </a:rPr>
              <a:t>這讓 Copilot 能理解聊天室中分享的影像</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zh-TW" sz="1200" dirty="0">
                <a:latin typeface="Segoe UI" panose="020B0502040204020203" pitchFamily="34" charset="0"/>
                <a:ea typeface="Microsoft JhengHei" panose="020B0604030504040204" pitchFamily="34" charset="-120"/>
              </a:rPr>
              <a:t>這讓 Copilot 能夠根據聊天紀錄搜尋網路相關內容</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zh-TW" sz="1200" dirty="0">
                <a:latin typeface="Segoe UI" panose="020B0502040204020203" pitchFamily="34" charset="0"/>
                <a:ea typeface="Microsoft JhengHei" panose="020B0604030504040204" pitchFamily="34" charset="-120"/>
              </a:rPr>
              <a:t>這讓 C 能夠在聊天室中執行動作和任務而不用離開瀏覽器</a:t>
            </a:r>
          </a:p>
        </p:txBody>
      </p:sp>
      <p:pic>
        <p:nvPicPr>
          <p:cNvPr id="56" name="Picture 55">
            <a:extLst>
              <a:ext uri="{FF2B5EF4-FFF2-40B4-BE49-F238E27FC236}">
                <a16:creationId xmlns:a16="http://schemas.microsoft.com/office/drawing/2014/main" id="{6FBB5DD0-B279-38D3-3FD1-0A4540EEA7FB}"/>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4068363"/>
            <a:ext cx="2428451" cy="442991"/>
          </a:xfrm>
          <a:prstGeom prst="rect">
            <a:avLst/>
          </a:prstGeom>
        </p:spPr>
      </p:pic>
      <p:cxnSp>
        <p:nvCxnSpPr>
          <p:cNvPr id="57" name="Straight Connector 56">
            <a:extLst>
              <a:ext uri="{FF2B5EF4-FFF2-40B4-BE49-F238E27FC236}">
                <a16:creationId xmlns:a16="http://schemas.microsoft.com/office/drawing/2014/main" id="{364B32D4-6CB6-5AC0-4959-627499FA8505}"/>
              </a:ext>
              <a:ext uri="{C183D7F6-B498-43B3-948B-1728B52AA6E4}">
                <adec:decorative xmlns:adec="http://schemas.microsoft.com/office/drawing/2017/decorative" val="1"/>
              </a:ext>
            </a:extLst>
          </p:cNvPr>
          <p:cNvCxnSpPr>
            <a:cxnSpLocks/>
          </p:cNvCxnSpPr>
          <p:nvPr/>
        </p:nvCxnSpPr>
        <p:spPr>
          <a:xfrm flipH="1">
            <a:off x="2745357" y="4468492"/>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8" name="Rounded Rectangle 3_1">
            <a:extLst>
              <a:ext uri="{FF2B5EF4-FFF2-40B4-BE49-F238E27FC236}">
                <a16:creationId xmlns:a16="http://schemas.microsoft.com/office/drawing/2014/main" id="{564F7B49-6396-0C75-77AA-49522F9B62DB}"/>
              </a:ext>
              <a:ext uri="{C183D7F6-B498-43B3-948B-1728B52AA6E4}">
                <adec:decorative xmlns:adec="http://schemas.microsoft.com/office/drawing/2017/decorative" val="1"/>
              </a:ext>
            </a:extLst>
          </p:cNvPr>
          <p:cNvSpPr>
            <a:spLocks/>
          </p:cNvSpPr>
          <p:nvPr/>
        </p:nvSpPr>
        <p:spPr>
          <a:xfrm>
            <a:off x="588263" y="4878790"/>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dirty="0">
              <a:ln>
                <a:noFill/>
              </a:ln>
              <a:solidFill>
                <a:srgbClr val="FF5C39"/>
              </a:solidFill>
              <a:effectLst/>
              <a:uLnTx/>
              <a:uFillTx/>
              <a:latin typeface="Segoe UI" panose="020B0502040204020203" pitchFamily="34" charset="0"/>
              <a:ea typeface="Microsoft JhengHei" panose="020B0604030504040204" pitchFamily="34" charset="-120"/>
              <a:cs typeface="Segoe UI" panose="020B0502040204020203" pitchFamily="34" charset="0"/>
            </a:endParaRPr>
          </a:p>
        </p:txBody>
      </p:sp>
      <p:sp>
        <p:nvSpPr>
          <p:cNvPr id="59" name="Rectangle: Rounded Corners 58">
            <a:extLst>
              <a:ext uri="{FF2B5EF4-FFF2-40B4-BE49-F238E27FC236}">
                <a16:creationId xmlns:a16="http://schemas.microsoft.com/office/drawing/2014/main" id="{BB03D67B-39E5-18EA-7927-E86E1904F94D}"/>
              </a:ext>
              <a:ext uri="{C183D7F6-B498-43B3-948B-1728B52AA6E4}">
                <adec:decorative xmlns:adec="http://schemas.microsoft.com/office/drawing/2017/decorative" val="1"/>
              </a:ext>
            </a:extLst>
          </p:cNvPr>
          <p:cNvSpPr>
            <a:spLocks/>
          </p:cNvSpPr>
          <p:nvPr/>
        </p:nvSpPr>
        <p:spPr bwMode="auto">
          <a:xfrm>
            <a:off x="728870" y="5039177"/>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sp>
        <p:nvSpPr>
          <p:cNvPr id="60" name="TextBox 59">
            <a:extLst>
              <a:ext uri="{FF2B5EF4-FFF2-40B4-BE49-F238E27FC236}">
                <a16:creationId xmlns:a16="http://schemas.microsoft.com/office/drawing/2014/main" id="{DE493840-9839-E7E0-31EB-4310B6968EB6}"/>
              </a:ext>
            </a:extLst>
          </p:cNvPr>
          <p:cNvSpPr txBox="1">
            <a:spLocks/>
          </p:cNvSpPr>
          <p:nvPr/>
        </p:nvSpPr>
        <p:spPr>
          <a:xfrm>
            <a:off x="859800" y="5167801"/>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tab pos="2800350" algn="l"/>
              </a:tabLst>
              <a:defRPr/>
            </a:pPr>
            <a:r>
              <a:rPr kumimoji="0" lang="zh-TW" sz="1400" b="1" u="none" strike="noStrike" cap="none" normalizeH="0" noProof="0">
                <a:ln>
                  <a:noFill/>
                </a:ln>
                <a:effectLst/>
                <a:uLnTx/>
                <a:uFillTx/>
                <a:latin typeface="Segoe UI Semibold" panose="020B0702040204020203" pitchFamily="34" charset="0"/>
                <a:ea typeface="Microsoft JhengHei" panose="020B0604030504040204" pitchFamily="34" charset="-120"/>
                <a:cs typeface="+mj-cs"/>
              </a:rPr>
              <a:t>如何使用 Copilot 使影像更精確？</a:t>
            </a:r>
          </a:p>
        </p:txBody>
      </p:sp>
      <p:pic>
        <p:nvPicPr>
          <p:cNvPr id="61" name="Picture 60">
            <a:extLst>
              <a:ext uri="{FF2B5EF4-FFF2-40B4-BE49-F238E27FC236}">
                <a16:creationId xmlns:a16="http://schemas.microsoft.com/office/drawing/2014/main" id="{FADA5335-C7D0-9815-3C53-49C37A480E0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5972796"/>
            <a:ext cx="2428451" cy="442991"/>
          </a:xfrm>
          <a:prstGeom prst="rect">
            <a:avLst/>
          </a:prstGeom>
        </p:spPr>
      </p:pic>
      <p:cxnSp>
        <p:nvCxnSpPr>
          <p:cNvPr id="63" name="Straight Connector 62">
            <a:extLst>
              <a:ext uri="{FF2B5EF4-FFF2-40B4-BE49-F238E27FC236}">
                <a16:creationId xmlns:a16="http://schemas.microsoft.com/office/drawing/2014/main" id="{18F85068-24ED-E570-C0D7-51719E2AB22B}"/>
              </a:ext>
              <a:ext uri="{C183D7F6-B498-43B3-948B-1728B52AA6E4}">
                <adec:decorative xmlns:adec="http://schemas.microsoft.com/office/drawing/2017/decorative" val="1"/>
              </a:ext>
            </a:extLst>
          </p:cNvPr>
          <p:cNvCxnSpPr>
            <a:cxnSpLocks/>
          </p:cNvCxnSpPr>
          <p:nvPr/>
        </p:nvCxnSpPr>
        <p:spPr>
          <a:xfrm flipH="1">
            <a:off x="2745357" y="6371337"/>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61DDB122-A2F4-F9A1-02F0-75E32EC93C1E}"/>
              </a:ext>
            </a:extLst>
          </p:cNvPr>
          <p:cNvSpPr txBox="1">
            <a:spLocks/>
          </p:cNvSpPr>
          <p:nvPr/>
        </p:nvSpPr>
        <p:spPr>
          <a:xfrm>
            <a:off x="5025537" y="5325666"/>
            <a:ext cx="6217170" cy="759182"/>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zh-TW" sz="1200" dirty="0">
                <a:latin typeface="Segoe UI" panose="020B0502040204020203" pitchFamily="34" charset="0"/>
                <a:ea typeface="Microsoft JhengHei" panose="020B0604030504040204" pitchFamily="34" charset="-120"/>
              </a:rPr>
              <a:t>要求 Copilot 建立影像而不提供內容</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zh-TW" sz="1200" dirty="0">
                <a:latin typeface="Segoe UI" panose="020B0502040204020203" pitchFamily="34" charset="0"/>
                <a:ea typeface="Microsoft JhengHei" panose="020B0604030504040204" pitchFamily="34" charset="-120"/>
              </a:rPr>
              <a:t>在提示中使用描述修飾符並打造具有更多細節的影像</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zh-TW" sz="1200" dirty="0">
                <a:latin typeface="Segoe UI" panose="020B0502040204020203" pitchFamily="34" charset="0"/>
                <a:ea typeface="Microsoft JhengHei" panose="020B0604030504040204" pitchFamily="34" charset="-120"/>
              </a:rPr>
              <a:t>請 Copilot 生成隨機影像</a:t>
            </a:r>
          </a:p>
        </p:txBody>
      </p:sp>
      <p:grpSp>
        <p:nvGrpSpPr>
          <p:cNvPr id="65" name="Group 64">
            <a:extLst>
              <a:ext uri="{FF2B5EF4-FFF2-40B4-BE49-F238E27FC236}">
                <a16:creationId xmlns:a16="http://schemas.microsoft.com/office/drawing/2014/main" id="{FAB56892-C000-8028-AB94-EE59B341D240}"/>
              </a:ext>
              <a:ext uri="{C183D7F6-B498-43B3-948B-1728B52AA6E4}">
                <adec:decorative xmlns:adec="http://schemas.microsoft.com/office/drawing/2017/decorative" val="1"/>
              </a:ext>
            </a:extLst>
          </p:cNvPr>
          <p:cNvGrpSpPr>
            <a:grpSpLocks/>
          </p:cNvGrpSpPr>
          <p:nvPr/>
        </p:nvGrpSpPr>
        <p:grpSpPr>
          <a:xfrm>
            <a:off x="968818" y="1809492"/>
            <a:ext cx="504382" cy="500924"/>
            <a:chOff x="547424" y="4293480"/>
            <a:chExt cx="640026" cy="657416"/>
          </a:xfrm>
        </p:grpSpPr>
        <p:grpSp>
          <p:nvGrpSpPr>
            <p:cNvPr id="66" name="Group 65">
              <a:extLst>
                <a:ext uri="{FF2B5EF4-FFF2-40B4-BE49-F238E27FC236}">
                  <a16:creationId xmlns:a16="http://schemas.microsoft.com/office/drawing/2014/main" id="{EF200476-E88A-6497-A881-EE1C38C24D54}"/>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1E1FCA17-F4BA-43BB-08EE-C542392BDCED}"/>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7E52704-F4E3-C07B-BCE6-C43BD066F1F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72" name="Rounded Rectangle 3_1">
                  <a:extLst>
                    <a:ext uri="{FF2B5EF4-FFF2-40B4-BE49-F238E27FC236}">
                      <a16:creationId xmlns:a16="http://schemas.microsoft.com/office/drawing/2014/main" id="{FBC54FB6-31A4-5A2B-1283-C81A38DC589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69" name="Rounded Rectangle 3_1">
                <a:extLst>
                  <a:ext uri="{FF2B5EF4-FFF2-40B4-BE49-F238E27FC236}">
                    <a16:creationId xmlns:a16="http://schemas.microsoft.com/office/drawing/2014/main" id="{52FE8936-63C9-C08A-6050-620EC74FB4B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70" name="Rounded Rectangle 24_1">
                <a:extLst>
                  <a:ext uri="{FF2B5EF4-FFF2-40B4-BE49-F238E27FC236}">
                    <a16:creationId xmlns:a16="http://schemas.microsoft.com/office/drawing/2014/main" id="{346C1EF7-AD61-0B9E-A28F-661017C521F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67" name="Oval 66">
              <a:extLst>
                <a:ext uri="{FF2B5EF4-FFF2-40B4-BE49-F238E27FC236}">
                  <a16:creationId xmlns:a16="http://schemas.microsoft.com/office/drawing/2014/main" id="{854874CD-6A1E-1CEC-AA57-0D701909D8C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TW" sz="2000" i="0" u="none" strike="noStrike"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rPr>
                <a:t>1</a:t>
              </a:r>
            </a:p>
          </p:txBody>
        </p:sp>
      </p:grpSp>
      <p:grpSp>
        <p:nvGrpSpPr>
          <p:cNvPr id="73" name="Group 72">
            <a:extLst>
              <a:ext uri="{FF2B5EF4-FFF2-40B4-BE49-F238E27FC236}">
                <a16:creationId xmlns:a16="http://schemas.microsoft.com/office/drawing/2014/main" id="{F97260F9-6DE8-4E8A-1C70-E8B1E23C0424}"/>
              </a:ext>
              <a:ext uri="{C183D7F6-B498-43B3-948B-1728B52AA6E4}">
                <adec:decorative xmlns:adec="http://schemas.microsoft.com/office/drawing/2017/decorative" val="1"/>
              </a:ext>
            </a:extLst>
          </p:cNvPr>
          <p:cNvGrpSpPr>
            <a:grpSpLocks/>
          </p:cNvGrpSpPr>
          <p:nvPr/>
        </p:nvGrpSpPr>
        <p:grpSpPr>
          <a:xfrm>
            <a:off x="968818" y="3632143"/>
            <a:ext cx="504382" cy="500924"/>
            <a:chOff x="547424" y="4293480"/>
            <a:chExt cx="640026" cy="657416"/>
          </a:xfrm>
        </p:grpSpPr>
        <p:grpSp>
          <p:nvGrpSpPr>
            <p:cNvPr id="74" name="Group 73">
              <a:extLst>
                <a:ext uri="{FF2B5EF4-FFF2-40B4-BE49-F238E27FC236}">
                  <a16:creationId xmlns:a16="http://schemas.microsoft.com/office/drawing/2014/main" id="{270808FA-EAAE-22F0-1A06-48B0D6C0FACC}"/>
                </a:ext>
              </a:extLst>
            </p:cNvPr>
            <p:cNvGrpSpPr/>
            <p:nvPr/>
          </p:nvGrpSpPr>
          <p:grpSpPr>
            <a:xfrm>
              <a:off x="547424" y="4293480"/>
              <a:ext cx="640026" cy="657416"/>
              <a:chOff x="987658" y="5065483"/>
              <a:chExt cx="1169054" cy="1200820"/>
            </a:xfrm>
          </p:grpSpPr>
          <p:grpSp>
            <p:nvGrpSpPr>
              <p:cNvPr id="76" name="Group 75">
                <a:extLst>
                  <a:ext uri="{FF2B5EF4-FFF2-40B4-BE49-F238E27FC236}">
                    <a16:creationId xmlns:a16="http://schemas.microsoft.com/office/drawing/2014/main" id="{33F6D596-0233-0393-C48C-7C06406DD939}"/>
                  </a:ext>
                </a:extLst>
              </p:cNvPr>
              <p:cNvGrpSpPr/>
              <p:nvPr/>
            </p:nvGrpSpPr>
            <p:grpSpPr>
              <a:xfrm>
                <a:off x="987658" y="5065483"/>
                <a:ext cx="1169054" cy="1200820"/>
                <a:chOff x="6349393" y="1711575"/>
                <a:chExt cx="5590022" cy="5674618"/>
              </a:xfrm>
            </p:grpSpPr>
            <p:sp>
              <p:nvSpPr>
                <p:cNvPr id="79" name="Rounded Rectangle 3_1">
                  <a:extLst>
                    <a:ext uri="{FF2B5EF4-FFF2-40B4-BE49-F238E27FC236}">
                      <a16:creationId xmlns:a16="http://schemas.microsoft.com/office/drawing/2014/main" id="{28F6C224-BA72-F16B-1616-9AC23654C20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80" name="Rounded Rectangle 3_1">
                  <a:extLst>
                    <a:ext uri="{FF2B5EF4-FFF2-40B4-BE49-F238E27FC236}">
                      <a16:creationId xmlns:a16="http://schemas.microsoft.com/office/drawing/2014/main" id="{98ABF773-5FE4-D59F-C6D1-61626AA593AA}"/>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77" name="Rounded Rectangle 3_1">
                <a:extLst>
                  <a:ext uri="{FF2B5EF4-FFF2-40B4-BE49-F238E27FC236}">
                    <a16:creationId xmlns:a16="http://schemas.microsoft.com/office/drawing/2014/main" id="{324711B3-4CB2-C3DE-28C4-4352F194801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78" name="Rounded Rectangle 24_1">
                <a:extLst>
                  <a:ext uri="{FF2B5EF4-FFF2-40B4-BE49-F238E27FC236}">
                    <a16:creationId xmlns:a16="http://schemas.microsoft.com/office/drawing/2014/main" id="{7224BFF0-BC4E-A0AD-0276-1F5F315924E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75" name="Oval 74">
              <a:extLst>
                <a:ext uri="{FF2B5EF4-FFF2-40B4-BE49-F238E27FC236}">
                  <a16:creationId xmlns:a16="http://schemas.microsoft.com/office/drawing/2014/main" id="{21B36AA4-A2C0-7B45-0C2F-E9ED65599FC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zh-TW" sz="2000">
                  <a:solidFill>
                    <a:srgbClr val="C73ECC"/>
                  </a:solidFill>
                  <a:latin typeface="Segoe UI" panose="020B0502040204020203" pitchFamily="34" charset="0"/>
                  <a:ea typeface="Microsoft JhengHei" panose="020B0604030504040204" pitchFamily="34" charset="-120"/>
                  <a:cs typeface="+mj-cs"/>
                </a:rPr>
                <a:t>2</a:t>
              </a:r>
            </a:p>
          </p:txBody>
        </p:sp>
      </p:grpSp>
      <p:grpSp>
        <p:nvGrpSpPr>
          <p:cNvPr id="81" name="Group 80">
            <a:extLst>
              <a:ext uri="{FF2B5EF4-FFF2-40B4-BE49-F238E27FC236}">
                <a16:creationId xmlns:a16="http://schemas.microsoft.com/office/drawing/2014/main" id="{A52F33D0-EC66-8107-A09B-9F738B592463}"/>
              </a:ext>
              <a:ext uri="{C183D7F6-B498-43B3-948B-1728B52AA6E4}">
                <adec:decorative xmlns:adec="http://schemas.microsoft.com/office/drawing/2017/decorative" val="1"/>
              </a:ext>
            </a:extLst>
          </p:cNvPr>
          <p:cNvGrpSpPr>
            <a:grpSpLocks/>
          </p:cNvGrpSpPr>
          <p:nvPr/>
        </p:nvGrpSpPr>
        <p:grpSpPr>
          <a:xfrm>
            <a:off x="968818" y="5454794"/>
            <a:ext cx="504382" cy="500924"/>
            <a:chOff x="547424" y="4293480"/>
            <a:chExt cx="640026" cy="657416"/>
          </a:xfrm>
        </p:grpSpPr>
        <p:grpSp>
          <p:nvGrpSpPr>
            <p:cNvPr id="82" name="Group 81">
              <a:extLst>
                <a:ext uri="{FF2B5EF4-FFF2-40B4-BE49-F238E27FC236}">
                  <a16:creationId xmlns:a16="http://schemas.microsoft.com/office/drawing/2014/main" id="{DACD7204-BCAF-D770-AC99-80EE7D214AAC}"/>
                </a:ext>
              </a:extLst>
            </p:cNvPr>
            <p:cNvGrpSpPr/>
            <p:nvPr/>
          </p:nvGrpSpPr>
          <p:grpSpPr>
            <a:xfrm>
              <a:off x="547424" y="4293480"/>
              <a:ext cx="640026" cy="657416"/>
              <a:chOff x="987658" y="5065483"/>
              <a:chExt cx="1169054" cy="1200820"/>
            </a:xfrm>
          </p:grpSpPr>
          <p:grpSp>
            <p:nvGrpSpPr>
              <p:cNvPr id="84" name="Group 83">
                <a:extLst>
                  <a:ext uri="{FF2B5EF4-FFF2-40B4-BE49-F238E27FC236}">
                    <a16:creationId xmlns:a16="http://schemas.microsoft.com/office/drawing/2014/main" id="{9A3C748A-3124-0F44-78E7-D6B608583320}"/>
                  </a:ext>
                </a:extLst>
              </p:cNvPr>
              <p:cNvGrpSpPr/>
              <p:nvPr/>
            </p:nvGrpSpPr>
            <p:grpSpPr>
              <a:xfrm>
                <a:off x="987658" y="5065483"/>
                <a:ext cx="1169054" cy="1200820"/>
                <a:chOff x="6349393" y="1711575"/>
                <a:chExt cx="5590022" cy="5674618"/>
              </a:xfrm>
            </p:grpSpPr>
            <p:sp>
              <p:nvSpPr>
                <p:cNvPr id="87" name="Rounded Rectangle 3_1">
                  <a:extLst>
                    <a:ext uri="{FF2B5EF4-FFF2-40B4-BE49-F238E27FC236}">
                      <a16:creationId xmlns:a16="http://schemas.microsoft.com/office/drawing/2014/main" id="{E8214AC8-C1AF-E46C-AFA2-7F0E0A53649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88" name="Rounded Rectangle 3_1">
                  <a:extLst>
                    <a:ext uri="{FF2B5EF4-FFF2-40B4-BE49-F238E27FC236}">
                      <a16:creationId xmlns:a16="http://schemas.microsoft.com/office/drawing/2014/main" id="{BAD822C0-A27F-5E02-A2AC-D2F5B057E33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85" name="Rounded Rectangle 3_1">
                <a:extLst>
                  <a:ext uri="{FF2B5EF4-FFF2-40B4-BE49-F238E27FC236}">
                    <a16:creationId xmlns:a16="http://schemas.microsoft.com/office/drawing/2014/main" id="{B5B05902-B0A6-9253-3CC2-92C5F63026E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86" name="Rounded Rectangle 24_1">
                <a:extLst>
                  <a:ext uri="{FF2B5EF4-FFF2-40B4-BE49-F238E27FC236}">
                    <a16:creationId xmlns:a16="http://schemas.microsoft.com/office/drawing/2014/main" id="{EA4358F6-6BCA-7108-BF10-418CD0E47C6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83" name="Oval 82">
              <a:extLst>
                <a:ext uri="{FF2B5EF4-FFF2-40B4-BE49-F238E27FC236}">
                  <a16:creationId xmlns:a16="http://schemas.microsoft.com/office/drawing/2014/main" id="{D071FFD5-D69F-FB44-0D94-33FA73483EF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zh-TW" sz="2000">
                  <a:solidFill>
                    <a:srgbClr val="C73ECC"/>
                  </a:solidFill>
                  <a:latin typeface="Segoe UI" panose="020B0502040204020203" pitchFamily="34" charset="0"/>
                  <a:ea typeface="Microsoft JhengHei" panose="020B0604030504040204" pitchFamily="34" charset="-120"/>
                  <a:cs typeface="+mj-cs"/>
                </a:rPr>
                <a:t>3</a:t>
              </a:r>
            </a:p>
          </p:txBody>
        </p:sp>
      </p:grpSp>
      <p:grpSp>
        <p:nvGrpSpPr>
          <p:cNvPr id="100" name="Graphic 98">
            <a:extLst>
              <a:ext uri="{FF2B5EF4-FFF2-40B4-BE49-F238E27FC236}">
                <a16:creationId xmlns:a16="http://schemas.microsoft.com/office/drawing/2014/main" id="{BF6CB0B8-1828-183E-8C38-E19DE1D05EFC}"/>
              </a:ext>
              <a:ext uri="{C183D7F6-B498-43B3-948B-1728B52AA6E4}">
                <adec:decorative xmlns:adec="http://schemas.microsoft.com/office/drawing/2017/decorative" val="1"/>
              </a:ext>
            </a:extLst>
          </p:cNvPr>
          <p:cNvGrpSpPr/>
          <p:nvPr/>
        </p:nvGrpSpPr>
        <p:grpSpPr>
          <a:xfrm>
            <a:off x="4997704" y="2234819"/>
            <a:ext cx="217234" cy="157702"/>
            <a:chOff x="-5493484" y="3293434"/>
            <a:chExt cx="4667181" cy="3388166"/>
          </a:xfrm>
        </p:grpSpPr>
        <p:sp>
          <p:nvSpPr>
            <p:cNvPr id="101" name="Freeform: Shape 100">
              <a:extLst>
                <a:ext uri="{FF2B5EF4-FFF2-40B4-BE49-F238E27FC236}">
                  <a16:creationId xmlns:a16="http://schemas.microsoft.com/office/drawing/2014/main" id="{4FC5E063-3EBE-4E1B-DFB9-203154CB9E5D}"/>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dirty="0">
                <a:latin typeface="Segoe UI" panose="020B0502040204020203" pitchFamily="34" charset="0"/>
                <a:ea typeface="Microsoft JhengHei" panose="020B0604030504040204" pitchFamily="34" charset="-120"/>
              </a:endParaRPr>
            </a:p>
          </p:txBody>
        </p:sp>
        <p:sp>
          <p:nvSpPr>
            <p:cNvPr id="102" name="Freeform: Shape 101">
              <a:extLst>
                <a:ext uri="{FF2B5EF4-FFF2-40B4-BE49-F238E27FC236}">
                  <a16:creationId xmlns:a16="http://schemas.microsoft.com/office/drawing/2014/main" id="{BC69CB1C-20F0-0C98-CBBD-F668245B5F27}"/>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dirty="0">
                <a:latin typeface="Segoe UI" panose="020B0502040204020203" pitchFamily="34" charset="0"/>
                <a:ea typeface="Microsoft JhengHei" panose="020B0604030504040204" pitchFamily="34" charset="-120"/>
              </a:endParaRPr>
            </a:p>
          </p:txBody>
        </p:sp>
      </p:grpSp>
      <p:grpSp>
        <p:nvGrpSpPr>
          <p:cNvPr id="104" name="Graphic 98">
            <a:extLst>
              <a:ext uri="{FF2B5EF4-FFF2-40B4-BE49-F238E27FC236}">
                <a16:creationId xmlns:a16="http://schemas.microsoft.com/office/drawing/2014/main" id="{6CE8A65D-2507-7CFA-C541-E7F2A356A466}"/>
              </a:ext>
              <a:ext uri="{C183D7F6-B498-43B3-948B-1728B52AA6E4}">
                <adec:decorative xmlns:adec="http://schemas.microsoft.com/office/drawing/2017/decorative" val="1"/>
              </a:ext>
            </a:extLst>
          </p:cNvPr>
          <p:cNvGrpSpPr/>
          <p:nvPr/>
        </p:nvGrpSpPr>
        <p:grpSpPr>
          <a:xfrm>
            <a:off x="4997704" y="3495194"/>
            <a:ext cx="217234" cy="157702"/>
            <a:chOff x="-5493484" y="3293434"/>
            <a:chExt cx="4667181" cy="3388166"/>
          </a:xfrm>
        </p:grpSpPr>
        <p:sp>
          <p:nvSpPr>
            <p:cNvPr id="105" name="Freeform: Shape 104">
              <a:extLst>
                <a:ext uri="{FF2B5EF4-FFF2-40B4-BE49-F238E27FC236}">
                  <a16:creationId xmlns:a16="http://schemas.microsoft.com/office/drawing/2014/main" id="{C8A5C8C6-78E6-D6AC-8D01-19CEBAFC8DB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dirty="0">
                <a:latin typeface="Segoe UI" panose="020B0502040204020203" pitchFamily="34" charset="0"/>
                <a:ea typeface="Microsoft JhengHei" panose="020B0604030504040204" pitchFamily="34" charset="-120"/>
              </a:endParaRPr>
            </a:p>
          </p:txBody>
        </p:sp>
        <p:sp>
          <p:nvSpPr>
            <p:cNvPr id="106" name="Freeform: Shape 105">
              <a:extLst>
                <a:ext uri="{FF2B5EF4-FFF2-40B4-BE49-F238E27FC236}">
                  <a16:creationId xmlns:a16="http://schemas.microsoft.com/office/drawing/2014/main" id="{658C6582-A838-446C-8E7B-A6BC508CBA1F}"/>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dirty="0">
                <a:latin typeface="Segoe UI" panose="020B0502040204020203" pitchFamily="34" charset="0"/>
                <a:ea typeface="Microsoft JhengHei" panose="020B0604030504040204" pitchFamily="34" charset="-120"/>
              </a:endParaRPr>
            </a:p>
          </p:txBody>
        </p:sp>
      </p:grpSp>
      <p:grpSp>
        <p:nvGrpSpPr>
          <p:cNvPr id="107" name="Graphic 98">
            <a:extLst>
              <a:ext uri="{FF2B5EF4-FFF2-40B4-BE49-F238E27FC236}">
                <a16:creationId xmlns:a16="http://schemas.microsoft.com/office/drawing/2014/main" id="{04D76AA2-9955-CC66-851A-5282E9210964}"/>
              </a:ext>
              <a:ext uri="{C183D7F6-B498-43B3-948B-1728B52AA6E4}">
                <adec:decorative xmlns:adec="http://schemas.microsoft.com/office/drawing/2017/decorative" val="1"/>
              </a:ext>
            </a:extLst>
          </p:cNvPr>
          <p:cNvGrpSpPr/>
          <p:nvPr/>
        </p:nvGrpSpPr>
        <p:grpSpPr>
          <a:xfrm>
            <a:off x="4997704" y="5595557"/>
            <a:ext cx="217234" cy="157702"/>
            <a:chOff x="-5493484" y="3293434"/>
            <a:chExt cx="4667181" cy="3388166"/>
          </a:xfrm>
        </p:grpSpPr>
        <p:sp>
          <p:nvSpPr>
            <p:cNvPr id="108" name="Freeform: Shape 107">
              <a:extLst>
                <a:ext uri="{FF2B5EF4-FFF2-40B4-BE49-F238E27FC236}">
                  <a16:creationId xmlns:a16="http://schemas.microsoft.com/office/drawing/2014/main" id="{475E58A9-D9ED-BDB2-D50E-C50D2669E9D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dirty="0">
                <a:latin typeface="Segoe UI" panose="020B0502040204020203" pitchFamily="34" charset="0"/>
                <a:ea typeface="Microsoft JhengHei" panose="020B0604030504040204" pitchFamily="34" charset="-120"/>
              </a:endParaRPr>
            </a:p>
          </p:txBody>
        </p:sp>
        <p:sp>
          <p:nvSpPr>
            <p:cNvPr id="109" name="Freeform: Shape 108">
              <a:extLst>
                <a:ext uri="{FF2B5EF4-FFF2-40B4-BE49-F238E27FC236}">
                  <a16:creationId xmlns:a16="http://schemas.microsoft.com/office/drawing/2014/main" id="{94A26EB9-F6D7-051D-EEC5-D1AF613D7C49}"/>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dirty="0">
                <a:latin typeface="Segoe UI" panose="020B0502040204020203" pitchFamily="34" charset="0"/>
                <a:ea typeface="Microsoft JhengHei" panose="020B0604030504040204" pitchFamily="34" charset="-120"/>
              </a:endParaRPr>
            </a:p>
          </p:txBody>
        </p:sp>
      </p:grpSp>
      <p:sp>
        <p:nvSpPr>
          <p:cNvPr id="2" name="TextBox 1">
            <a:extLst>
              <a:ext uri="{FF2B5EF4-FFF2-40B4-BE49-F238E27FC236}">
                <a16:creationId xmlns:a16="http://schemas.microsoft.com/office/drawing/2014/main" id="{1CE825FB-F6A4-FD45-0074-5FBB8EC9E13B}"/>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42648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60F3-7867-3F82-98DB-DFEB50865AFB}"/>
              </a:ext>
            </a:extLst>
          </p:cNvPr>
          <p:cNvSpPr>
            <a:spLocks noGrp="1"/>
          </p:cNvSpPr>
          <p:nvPr>
            <p:ph type="title"/>
          </p:nvPr>
        </p:nvSpPr>
        <p:spPr>
          <a:xfrm>
            <a:off x="588963" y="640639"/>
            <a:ext cx="11017250" cy="492443"/>
          </a:xfrm>
        </p:spPr>
        <p:txBody>
          <a:bodyPr/>
          <a:lstStyle/>
          <a:p>
            <a:r>
              <a:rPr lang="zh-TW" b="1" dirty="0">
                <a:latin typeface="Segoe UI Semibold" panose="020B0702040204020203" pitchFamily="34" charset="0"/>
                <a:ea typeface="Microsoft JhengHei" panose="020B0604030504040204" pitchFamily="34" charset="-120"/>
              </a:rPr>
              <a:t>什麼是生成式 AI？</a:t>
            </a:r>
          </a:p>
        </p:txBody>
      </p:sp>
      <p:sp>
        <p:nvSpPr>
          <p:cNvPr id="11" name="Rectangle: Rounded Corners 10">
            <a:extLst>
              <a:ext uri="{FF2B5EF4-FFF2-40B4-BE49-F238E27FC236}">
                <a16:creationId xmlns:a16="http://schemas.microsoft.com/office/drawing/2014/main" id="{1ADCD422-E42B-8D40-21E6-04120BA6FB30}"/>
              </a:ext>
              <a:ext uri="{C183D7F6-B498-43B3-948B-1728B52AA6E4}">
                <adec:decorative xmlns:adec="http://schemas.microsoft.com/office/drawing/2017/decorative" val="1"/>
              </a:ext>
            </a:extLst>
          </p:cNvPr>
          <p:cNvSpPr>
            <a:spLocks/>
          </p:cNvSpPr>
          <p:nvPr/>
        </p:nvSpPr>
        <p:spPr>
          <a:xfrm>
            <a:off x="578791" y="2248823"/>
            <a:ext cx="11034991" cy="3768201"/>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14" name="TextBox 13">
            <a:extLst>
              <a:ext uri="{FF2B5EF4-FFF2-40B4-BE49-F238E27FC236}">
                <a16:creationId xmlns:a16="http://schemas.microsoft.com/office/drawing/2014/main" id="{893284DA-7148-E116-E5F9-87E6E2B2FCE4}"/>
              </a:ext>
            </a:extLst>
          </p:cNvPr>
          <p:cNvSpPr txBox="1">
            <a:spLocks/>
          </p:cNvSpPr>
          <p:nvPr/>
        </p:nvSpPr>
        <p:spPr>
          <a:xfrm>
            <a:off x="588963" y="1370996"/>
            <a:ext cx="11017250" cy="553998"/>
          </a:xfrm>
          <a:prstGeom prst="rect">
            <a:avLst/>
          </a:prstGeom>
          <a:noFill/>
        </p:spPr>
        <p:txBody>
          <a:bodyPr wrap="square" lIns="0" tIns="0" rIns="0" bIns="0">
            <a:spAutoFit/>
          </a:bodyPr>
          <a:lstStyle/>
          <a:p>
            <a:pPr defTabSz="932742">
              <a:spcBef>
                <a:spcPct val="0"/>
              </a:spcBef>
            </a:pPr>
            <a:r>
              <a:rPr lang="zh-TW" sz="18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生成式 AI 人工智慧的一個分支，專注於建立新的內容。不同於根據資料進行分類或預測的傳統 AI，生成式 AI 可以打造原創內容，例如影像、文字、音樂等等。宛如與學習範例並創作新事物的數位藝術家或作家合作一般</a:t>
            </a:r>
          </a:p>
        </p:txBody>
      </p:sp>
      <p:grpSp>
        <p:nvGrpSpPr>
          <p:cNvPr id="17" name="Group 16">
            <a:extLst>
              <a:ext uri="{FF2B5EF4-FFF2-40B4-BE49-F238E27FC236}">
                <a16:creationId xmlns:a16="http://schemas.microsoft.com/office/drawing/2014/main" id="{9670257B-3036-BCD5-A3EF-59602B47DD28}"/>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8" name="Arrow: U-Turn 17">
              <a:extLst>
                <a:ext uri="{FF2B5EF4-FFF2-40B4-BE49-F238E27FC236}">
                  <a16:creationId xmlns:a16="http://schemas.microsoft.com/office/drawing/2014/main" id="{1C229915-DCCC-ECAA-C8FC-A6578F0BDA4C}"/>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noProof="0" dirty="0">
                <a:ln>
                  <a:noFill/>
                </a:ln>
                <a:solidFill>
                  <a:srgbClr val="000000"/>
                </a:solidFill>
                <a:effectLst/>
                <a:uLnTx/>
                <a:uFillTx/>
                <a:latin typeface="Segoe UI" panose="020B0502040204020203" pitchFamily="34" charset="0"/>
                <a:ea typeface="Microsoft JhengHei" panose="020B0604030504040204" pitchFamily="34" charset="-120"/>
                <a:cs typeface="+mn-cs"/>
              </a:endParaRPr>
            </a:p>
          </p:txBody>
        </p:sp>
        <p:pic>
          <p:nvPicPr>
            <p:cNvPr id="19" name="Picture 18">
              <a:extLst>
                <a:ext uri="{FF2B5EF4-FFF2-40B4-BE49-F238E27FC236}">
                  <a16:creationId xmlns:a16="http://schemas.microsoft.com/office/drawing/2014/main" id="{4EA7C474-1EE9-0CCD-4A76-D5EB09A78E3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2" name="Rounded Rectangle 3_1">
            <a:extLst>
              <a:ext uri="{FF2B5EF4-FFF2-40B4-BE49-F238E27FC236}">
                <a16:creationId xmlns:a16="http://schemas.microsoft.com/office/drawing/2014/main" id="{5C58860E-C4D9-84D2-D808-31B5FDB2C4A6}"/>
              </a:ext>
              <a:ext uri="{C183D7F6-B498-43B3-948B-1728B52AA6E4}">
                <adec:decorative xmlns:adec="http://schemas.microsoft.com/office/drawing/2017/decorative" val="1"/>
              </a:ext>
            </a:extLst>
          </p:cNvPr>
          <p:cNvSpPr>
            <a:spLocks/>
          </p:cNvSpPr>
          <p:nvPr/>
        </p:nvSpPr>
        <p:spPr>
          <a:xfrm>
            <a:off x="762572" y="2432032"/>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20" name="Rectangle: Rounded Corners 19">
            <a:extLst>
              <a:ext uri="{FF2B5EF4-FFF2-40B4-BE49-F238E27FC236}">
                <a16:creationId xmlns:a16="http://schemas.microsoft.com/office/drawing/2014/main" id="{2BA85D0D-B74E-D61D-5018-A89DA9A2D5E8}"/>
              </a:ext>
            </a:extLst>
          </p:cNvPr>
          <p:cNvSpPr>
            <a:spLocks/>
          </p:cNvSpPr>
          <p:nvPr/>
        </p:nvSpPr>
        <p:spPr bwMode="auto">
          <a:xfrm>
            <a:off x="902125" y="2586670"/>
            <a:ext cx="4912221" cy="395288"/>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TW" sz="1600" b="1" dirty="0">
                <a:solidFill>
                  <a:schemeClr val="accent2"/>
                </a:solidFill>
                <a:effectLst/>
                <a:latin typeface="Segoe UI Semibold" panose="020B0702040204020203" pitchFamily="34" charset="0"/>
                <a:ea typeface="Microsoft JhengHei" panose="020B0604030504040204" pitchFamily="34" charset="-120"/>
                <a:cs typeface="+mj-cs"/>
              </a:rPr>
              <a:t>範例 </a:t>
            </a:r>
          </a:p>
        </p:txBody>
      </p:sp>
      <p:sp>
        <p:nvSpPr>
          <p:cNvPr id="23" name="TextBox 22">
            <a:extLst>
              <a:ext uri="{FF2B5EF4-FFF2-40B4-BE49-F238E27FC236}">
                <a16:creationId xmlns:a16="http://schemas.microsoft.com/office/drawing/2014/main" id="{011E4355-461B-30A4-7D49-8DE3F6861451}"/>
              </a:ext>
            </a:extLst>
          </p:cNvPr>
          <p:cNvSpPr txBox="1">
            <a:spLocks/>
          </p:cNvSpPr>
          <p:nvPr/>
        </p:nvSpPr>
        <p:spPr>
          <a:xfrm>
            <a:off x="977751" y="3136596"/>
            <a:ext cx="4861275" cy="1892826"/>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zh-TW" sz="1400" b="1" dirty="0">
                <a:effectLst/>
                <a:latin typeface="Segoe UI Semibold" panose="020B0702040204020203" pitchFamily="34" charset="0"/>
                <a:ea typeface="Microsoft JhengHei" panose="020B0604030504040204" pitchFamily="34" charset="-120"/>
                <a:cs typeface="+mj-cs"/>
              </a:rPr>
              <a:t>藝術和設計：</a:t>
            </a:r>
            <a:r>
              <a:rPr lang="zh-TW" sz="1400" dirty="0">
                <a:effectLst/>
                <a:latin typeface="Segoe UI" panose="020B0502040204020203" pitchFamily="34" charset="0"/>
                <a:ea typeface="Microsoft JhengHei" panose="020B0604030504040204" pitchFamily="34" charset="-120"/>
              </a:rPr>
              <a:t>AI 可以打造獨特的作品、設計標誌，甚至能生成時尚設計</a:t>
            </a:r>
          </a:p>
          <a:p>
            <a:pPr marL="223838" indent="-223838">
              <a:spcAft>
                <a:spcPts val="1000"/>
              </a:spcAft>
              <a:buFont typeface="Arial" panose="020B0604020202020204" pitchFamily="34" charset="0"/>
              <a:buChar char="•"/>
            </a:pPr>
            <a:r>
              <a:rPr lang="zh-TW" sz="1400" b="1" dirty="0">
                <a:latin typeface="Segoe UI Semibold" panose="020B0702040204020203" pitchFamily="34" charset="0"/>
                <a:ea typeface="Microsoft JhengHei" panose="020B0604030504040204" pitchFamily="34" charset="-120"/>
                <a:cs typeface="+mj-cs"/>
              </a:rPr>
              <a:t>音樂：</a:t>
            </a:r>
            <a:r>
              <a:rPr lang="zh-TW" sz="1400" dirty="0">
                <a:effectLst/>
                <a:latin typeface="Segoe UI" panose="020B0502040204020203" pitchFamily="34" charset="0"/>
                <a:ea typeface="Microsoft JhengHei" panose="020B0604030504040204" pitchFamily="34" charset="-120"/>
              </a:rPr>
              <a:t>AI 可以創作原創音樂作品獲協助音樂家打造全新的聲音</a:t>
            </a:r>
          </a:p>
          <a:p>
            <a:pPr marL="223838" indent="-223838">
              <a:spcAft>
                <a:spcPts val="1000"/>
              </a:spcAft>
              <a:buFont typeface="Arial" panose="020B0604020202020204" pitchFamily="34" charset="0"/>
              <a:buChar char="•"/>
            </a:pPr>
            <a:r>
              <a:rPr lang="zh-TW" sz="1400" b="1" dirty="0">
                <a:latin typeface="Segoe UI Semibold" panose="020B0702040204020203" pitchFamily="34" charset="0"/>
                <a:ea typeface="Microsoft JhengHei" panose="020B0604030504040204" pitchFamily="34" charset="-120"/>
                <a:cs typeface="+mj-cs"/>
              </a:rPr>
              <a:t>寫作：</a:t>
            </a:r>
            <a:r>
              <a:rPr lang="zh-TW" sz="1400" dirty="0">
                <a:effectLst/>
                <a:latin typeface="Segoe UI" panose="020B0502040204020203" pitchFamily="34" charset="0"/>
                <a:ea typeface="Microsoft JhengHei" panose="020B0604030504040204" pitchFamily="34" charset="-120"/>
              </a:rPr>
              <a:t>AI 可以撰寫故事、詩詞，甚至是生成想法和內容協助寫作業</a:t>
            </a:r>
          </a:p>
          <a:p>
            <a:pPr marL="223838" indent="-223838">
              <a:spcAft>
                <a:spcPts val="1000"/>
              </a:spcAft>
              <a:buFont typeface="Arial" panose="020B0604020202020204" pitchFamily="34" charset="0"/>
              <a:buChar char="•"/>
            </a:pPr>
            <a:r>
              <a:rPr lang="zh-TW" sz="1400" b="1" dirty="0">
                <a:latin typeface="Segoe UI Semibold" panose="020B0702040204020203" pitchFamily="34" charset="0"/>
                <a:ea typeface="Microsoft JhengHei" panose="020B0604030504040204" pitchFamily="34" charset="-120"/>
                <a:cs typeface="+mj-cs"/>
              </a:rPr>
              <a:t>遊戲：</a:t>
            </a:r>
            <a:r>
              <a:rPr lang="zh-TW" sz="1400" dirty="0">
                <a:effectLst/>
                <a:latin typeface="Segoe UI" panose="020B0502040204020203" pitchFamily="34" charset="0"/>
                <a:ea typeface="Microsoft JhengHei" panose="020B0604030504040204" pitchFamily="34" charset="-120"/>
              </a:rPr>
              <a:t>AI 可以設計遊戲關卡、角色，甚至是整個遊戲世界</a:t>
            </a:r>
          </a:p>
        </p:txBody>
      </p:sp>
      <p:grpSp>
        <p:nvGrpSpPr>
          <p:cNvPr id="28" name="Group 27">
            <a:extLst>
              <a:ext uri="{FF2B5EF4-FFF2-40B4-BE49-F238E27FC236}">
                <a16:creationId xmlns:a16="http://schemas.microsoft.com/office/drawing/2014/main" id="{2CC9C51F-1141-33E6-9621-C087E93657AF}"/>
              </a:ext>
              <a:ext uri="{C183D7F6-B498-43B3-948B-1728B52AA6E4}">
                <adec:decorative xmlns:adec="http://schemas.microsoft.com/office/drawing/2017/decorative" val="1"/>
              </a:ext>
            </a:extLst>
          </p:cNvPr>
          <p:cNvGrpSpPr>
            <a:grpSpLocks/>
          </p:cNvGrpSpPr>
          <p:nvPr/>
        </p:nvGrpSpPr>
        <p:grpSpPr>
          <a:xfrm>
            <a:off x="5393181" y="2540358"/>
            <a:ext cx="511080" cy="507576"/>
            <a:chOff x="547424" y="4293480"/>
            <a:chExt cx="640026" cy="657416"/>
          </a:xfrm>
        </p:grpSpPr>
        <p:grpSp>
          <p:nvGrpSpPr>
            <p:cNvPr id="29" name="Group 28">
              <a:extLst>
                <a:ext uri="{FF2B5EF4-FFF2-40B4-BE49-F238E27FC236}">
                  <a16:creationId xmlns:a16="http://schemas.microsoft.com/office/drawing/2014/main" id="{22E8560E-2EF5-AFB8-ABC4-4A24C63D5EB8}"/>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4D303278-F062-6DD0-7CE7-5174C4614080}"/>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98AE80ED-4929-22DC-68C3-456E7C84B25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5" name="Rounded Rectangle 3_1">
                  <a:extLst>
                    <a:ext uri="{FF2B5EF4-FFF2-40B4-BE49-F238E27FC236}">
                      <a16:creationId xmlns:a16="http://schemas.microsoft.com/office/drawing/2014/main" id="{E6E2FC8A-4A4D-3BDB-6626-82FDBB657E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32" name="Rounded Rectangle 3_1">
                <a:extLst>
                  <a:ext uri="{FF2B5EF4-FFF2-40B4-BE49-F238E27FC236}">
                    <a16:creationId xmlns:a16="http://schemas.microsoft.com/office/drawing/2014/main" id="{93CF0050-8668-031D-8D69-9320ED0CE0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3" name="Rounded Rectangle 24_1">
                <a:extLst>
                  <a:ext uri="{FF2B5EF4-FFF2-40B4-BE49-F238E27FC236}">
                    <a16:creationId xmlns:a16="http://schemas.microsoft.com/office/drawing/2014/main" id="{85A47B7B-119C-05F7-2B03-1C33D4524E1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30" name="Oval 29">
              <a:extLst>
                <a:ext uri="{FF2B5EF4-FFF2-40B4-BE49-F238E27FC236}">
                  <a16:creationId xmlns:a16="http://schemas.microsoft.com/office/drawing/2014/main" id="{893B98B9-20DF-0290-D67B-F654AC4B78E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dirty="0">
                <a:ln>
                  <a:noFill/>
                </a:ln>
                <a:solidFill>
                  <a:srgbClr val="C73ECC"/>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83" name="CompanyDirectory_EF0D">
            <a:extLst>
              <a:ext uri="{FF2B5EF4-FFF2-40B4-BE49-F238E27FC236}">
                <a16:creationId xmlns:a16="http://schemas.microsoft.com/office/drawing/2014/main" id="{C03FE11F-A1E7-B620-1A46-0941FE79CB9F}"/>
              </a:ext>
              <a:ext uri="{C183D7F6-B498-43B3-948B-1728B52AA6E4}">
                <adec:decorative xmlns:adec="http://schemas.microsoft.com/office/drawing/2017/decorative" val="1"/>
              </a:ext>
            </a:extLst>
          </p:cNvPr>
          <p:cNvSpPr>
            <a:spLocks noChangeAspect="1" noEditPoints="1"/>
          </p:cNvSpPr>
          <p:nvPr/>
        </p:nvSpPr>
        <p:spPr bwMode="auto">
          <a:xfrm>
            <a:off x="5550617" y="2685130"/>
            <a:ext cx="196208" cy="21803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25" name="Rounded Rectangle 3_1_1">
            <a:extLst>
              <a:ext uri="{FF2B5EF4-FFF2-40B4-BE49-F238E27FC236}">
                <a16:creationId xmlns:a16="http://schemas.microsoft.com/office/drawing/2014/main" id="{B12F22F0-BC59-7F47-990F-B6DC67897839}"/>
              </a:ext>
              <a:ext uri="{C183D7F6-B498-43B3-948B-1728B52AA6E4}">
                <adec:decorative xmlns:adec="http://schemas.microsoft.com/office/drawing/2017/decorative" val="1"/>
              </a:ext>
            </a:extLst>
          </p:cNvPr>
          <p:cNvSpPr>
            <a:spLocks/>
          </p:cNvSpPr>
          <p:nvPr/>
        </p:nvSpPr>
        <p:spPr>
          <a:xfrm>
            <a:off x="6187727" y="2432032"/>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21" name="Rectangle: Rounded Corners 20">
            <a:extLst>
              <a:ext uri="{FF2B5EF4-FFF2-40B4-BE49-F238E27FC236}">
                <a16:creationId xmlns:a16="http://schemas.microsoft.com/office/drawing/2014/main" id="{672660C8-4C87-4D27-FD0A-6C84E49E5A0C}"/>
              </a:ext>
            </a:extLst>
          </p:cNvPr>
          <p:cNvSpPr>
            <a:spLocks/>
          </p:cNvSpPr>
          <p:nvPr/>
        </p:nvSpPr>
        <p:spPr bwMode="auto">
          <a:xfrm>
            <a:off x="6327281" y="2586670"/>
            <a:ext cx="4912221" cy="395288"/>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TW" sz="1600" b="1">
                <a:solidFill>
                  <a:schemeClr val="accent1"/>
                </a:solidFill>
                <a:effectLst/>
                <a:latin typeface="Segoe UI Semibold" panose="020B0702040204020203" pitchFamily="34" charset="0"/>
                <a:ea typeface="Microsoft JhengHei" panose="020B0604030504040204" pitchFamily="34" charset="-120"/>
                <a:cs typeface="+mj-cs"/>
              </a:rPr>
              <a:t>倫理和責任</a:t>
            </a:r>
          </a:p>
        </p:txBody>
      </p:sp>
      <p:sp>
        <p:nvSpPr>
          <p:cNvPr id="24" name="TextBox 23">
            <a:extLst>
              <a:ext uri="{FF2B5EF4-FFF2-40B4-BE49-F238E27FC236}">
                <a16:creationId xmlns:a16="http://schemas.microsoft.com/office/drawing/2014/main" id="{50F3649D-CE75-C08C-E09C-D2DD8174A948}"/>
              </a:ext>
            </a:extLst>
          </p:cNvPr>
          <p:cNvSpPr txBox="1">
            <a:spLocks/>
          </p:cNvSpPr>
          <p:nvPr/>
        </p:nvSpPr>
        <p:spPr>
          <a:xfrm>
            <a:off x="6416039" y="3136596"/>
            <a:ext cx="4640581" cy="1549142"/>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zh-TW" sz="1400" b="1" dirty="0">
                <a:latin typeface="Segoe UI Semibold" panose="020B0702040204020203" pitchFamily="34" charset="0"/>
                <a:ea typeface="Microsoft JhengHei" panose="020B0604030504040204" pitchFamily="34" charset="-120"/>
                <a:cs typeface="+mj-cs"/>
              </a:rPr>
              <a:t>負責任的使用 AI：</a:t>
            </a:r>
            <a:r>
              <a:rPr lang="zh-TW" sz="1400" dirty="0">
                <a:effectLst/>
                <a:latin typeface="Segoe UI" panose="020B0502040204020203" pitchFamily="34" charset="0"/>
                <a:ea typeface="Microsoft JhengHei" panose="020B0604030504040204" pitchFamily="34" charset="-120"/>
              </a:rPr>
              <a:t>以具備倫理和尊敬的方式使用 AI 是很重要的。這代表您不能用 AI 創作有害或誤導性的內容</a:t>
            </a:r>
          </a:p>
          <a:p>
            <a:pPr marL="223838" indent="-223838">
              <a:spcAft>
                <a:spcPts val="1000"/>
              </a:spcAft>
              <a:buFont typeface="Arial" panose="020B0604020202020204" pitchFamily="34" charset="0"/>
              <a:buChar char="•"/>
            </a:pPr>
            <a:r>
              <a:rPr lang="zh-TW" sz="1400" b="1" dirty="0">
                <a:latin typeface="Segoe UI Semibold" panose="020B0702040204020203" pitchFamily="34" charset="0"/>
                <a:ea typeface="Microsoft JhengHei" panose="020B0604030504040204" pitchFamily="34" charset="-120"/>
                <a:cs typeface="+mj-cs"/>
              </a:rPr>
              <a:t>隱私權和同意：</a:t>
            </a:r>
            <a:r>
              <a:rPr lang="zh-TW" sz="1400" dirty="0">
                <a:effectLst/>
                <a:latin typeface="Segoe UI" panose="020B0502040204020203" pitchFamily="34" charset="0"/>
                <a:ea typeface="Microsoft JhengHei" panose="020B0604030504040204" pitchFamily="34" charset="-120"/>
              </a:rPr>
              <a:t>使用他人資料前一律尊重他人隱私全並取得許可</a:t>
            </a:r>
          </a:p>
          <a:p>
            <a:pPr marL="223838" indent="-223838">
              <a:spcAft>
                <a:spcPts val="1000"/>
              </a:spcAft>
              <a:buFont typeface="Arial" panose="020B0604020202020204" pitchFamily="34" charset="0"/>
              <a:buChar char="•"/>
            </a:pPr>
            <a:r>
              <a:rPr lang="zh-TW" sz="1400" b="1" dirty="0">
                <a:latin typeface="Segoe UI Semibold" panose="020B0702040204020203" pitchFamily="34" charset="0"/>
                <a:ea typeface="Microsoft JhengHei" panose="020B0604030504040204" pitchFamily="34" charset="-120"/>
                <a:cs typeface="+mj-cs"/>
              </a:rPr>
              <a:t>偏差和公平性：</a:t>
            </a:r>
            <a:r>
              <a:rPr lang="zh-TW" sz="1400" dirty="0">
                <a:effectLst/>
                <a:latin typeface="Segoe UI" panose="020B0502040204020203" pitchFamily="34" charset="0"/>
                <a:ea typeface="Microsoft JhengHei" panose="020B0604030504040204" pitchFamily="34" charset="-120"/>
              </a:rPr>
              <a:t>請注意，AI 有時可能會呈現出其訓練資料中的偏差。識別和處理這些偏差是很重要的</a:t>
            </a:r>
          </a:p>
        </p:txBody>
      </p:sp>
      <p:grpSp>
        <p:nvGrpSpPr>
          <p:cNvPr id="46" name="Group 45">
            <a:extLst>
              <a:ext uri="{FF2B5EF4-FFF2-40B4-BE49-F238E27FC236}">
                <a16:creationId xmlns:a16="http://schemas.microsoft.com/office/drawing/2014/main" id="{B0A241FC-A111-BE34-B04C-18DFD75C48E8}"/>
              </a:ext>
              <a:ext uri="{C183D7F6-B498-43B3-948B-1728B52AA6E4}">
                <adec:decorative xmlns:adec="http://schemas.microsoft.com/office/drawing/2017/decorative" val="1"/>
              </a:ext>
            </a:extLst>
          </p:cNvPr>
          <p:cNvGrpSpPr>
            <a:grpSpLocks/>
          </p:cNvGrpSpPr>
          <p:nvPr/>
        </p:nvGrpSpPr>
        <p:grpSpPr>
          <a:xfrm>
            <a:off x="10818337" y="2540358"/>
            <a:ext cx="511080" cy="507576"/>
            <a:chOff x="547424" y="4293480"/>
            <a:chExt cx="640026" cy="657416"/>
          </a:xfrm>
        </p:grpSpPr>
        <p:grpSp>
          <p:nvGrpSpPr>
            <p:cNvPr id="47" name="Group 46">
              <a:extLst>
                <a:ext uri="{FF2B5EF4-FFF2-40B4-BE49-F238E27FC236}">
                  <a16:creationId xmlns:a16="http://schemas.microsoft.com/office/drawing/2014/main" id="{A644FA69-E2F8-5058-92DF-31F5CBDF12CC}"/>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782BF7B9-0E83-C8DD-3D1A-8C87A1FF280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2AA4803E-AF36-5F1D-C326-AF6E4C2D793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53" name="Rounded Rectangle 3_1">
                  <a:extLst>
                    <a:ext uri="{FF2B5EF4-FFF2-40B4-BE49-F238E27FC236}">
                      <a16:creationId xmlns:a16="http://schemas.microsoft.com/office/drawing/2014/main" id="{19048152-5D2B-9A1C-6A99-D47F551C0E2F}"/>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50" name="Rounded Rectangle 3_1">
                <a:extLst>
                  <a:ext uri="{FF2B5EF4-FFF2-40B4-BE49-F238E27FC236}">
                    <a16:creationId xmlns:a16="http://schemas.microsoft.com/office/drawing/2014/main" id="{2A4DF4E9-9314-15EE-F022-20E5285A61F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51" name="Rounded Rectangle 24_1">
                <a:extLst>
                  <a:ext uri="{FF2B5EF4-FFF2-40B4-BE49-F238E27FC236}">
                    <a16:creationId xmlns:a16="http://schemas.microsoft.com/office/drawing/2014/main" id="{A94B2836-51DA-8447-48D8-4278140B5BD0}"/>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48" name="Oval 47">
              <a:extLst>
                <a:ext uri="{FF2B5EF4-FFF2-40B4-BE49-F238E27FC236}">
                  <a16:creationId xmlns:a16="http://schemas.microsoft.com/office/drawing/2014/main" id="{28CEA628-8758-DCB9-BC9A-5CCBC28F0CDE}"/>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dirty="0">
                <a:ln>
                  <a:noFill/>
                </a:ln>
                <a:solidFill>
                  <a:srgbClr val="C73ECC"/>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85" name="Compare_F057">
            <a:extLst>
              <a:ext uri="{FF2B5EF4-FFF2-40B4-BE49-F238E27FC236}">
                <a16:creationId xmlns:a16="http://schemas.microsoft.com/office/drawing/2014/main" id="{A783AE41-4211-457A-C934-BC67AE836736}"/>
              </a:ext>
              <a:ext uri="{C183D7F6-B498-43B3-948B-1728B52AA6E4}">
                <adec:decorative xmlns:adec="http://schemas.microsoft.com/office/drawing/2017/decorative" val="1"/>
              </a:ext>
            </a:extLst>
          </p:cNvPr>
          <p:cNvSpPr>
            <a:spLocks noChangeAspect="1" noEditPoints="1"/>
          </p:cNvSpPr>
          <p:nvPr/>
        </p:nvSpPr>
        <p:spPr bwMode="auto">
          <a:xfrm>
            <a:off x="10969297" y="2686153"/>
            <a:ext cx="209160" cy="21598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5" name="TextBox 4">
            <a:extLst>
              <a:ext uri="{FF2B5EF4-FFF2-40B4-BE49-F238E27FC236}">
                <a16:creationId xmlns:a16="http://schemas.microsoft.com/office/drawing/2014/main" id="{E6D33574-C3DC-79FF-D4FC-9F59064FCF02}"/>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25133820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EAD0-DE73-BF1D-1B52-D27DB610EB0A}"/>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回顧</a:t>
            </a:r>
          </a:p>
        </p:txBody>
      </p:sp>
      <p:sp>
        <p:nvSpPr>
          <p:cNvPr id="6" name="Rectangle: Rounded Corners 5">
            <a:extLst>
              <a:ext uri="{FF2B5EF4-FFF2-40B4-BE49-F238E27FC236}">
                <a16:creationId xmlns:a16="http://schemas.microsoft.com/office/drawing/2014/main" id="{13F72AD9-BBCA-BE51-A5EA-FABB91BA2BC5}"/>
              </a:ext>
              <a:ext uri="{C183D7F6-B498-43B3-948B-1728B52AA6E4}">
                <adec:decorative xmlns:adec="http://schemas.microsoft.com/office/drawing/2017/decorative" val="1"/>
              </a:ext>
            </a:extLst>
          </p:cNvPr>
          <p:cNvSpPr>
            <a:spLocks/>
          </p:cNvSpPr>
          <p:nvPr/>
        </p:nvSpPr>
        <p:spPr>
          <a:xfrm>
            <a:off x="578791" y="1371691"/>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grpSp>
        <p:nvGrpSpPr>
          <p:cNvPr id="8" name="Group 7">
            <a:extLst>
              <a:ext uri="{FF2B5EF4-FFF2-40B4-BE49-F238E27FC236}">
                <a16:creationId xmlns:a16="http://schemas.microsoft.com/office/drawing/2014/main" id="{163FB0B3-A65E-E2A7-ADAE-887C3F4D50FF}"/>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9" name="Arrow: U-Turn 8">
              <a:extLst>
                <a:ext uri="{FF2B5EF4-FFF2-40B4-BE49-F238E27FC236}">
                  <a16:creationId xmlns:a16="http://schemas.microsoft.com/office/drawing/2014/main" id="{E8531D61-CDDD-E91C-C98E-17282AB0D643}"/>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noProof="0" dirty="0">
                <a:ln>
                  <a:noFill/>
                </a:ln>
                <a:solidFill>
                  <a:srgbClr val="000000"/>
                </a:solidFill>
                <a:effectLst/>
                <a:uLnTx/>
                <a:uFillTx/>
                <a:latin typeface="Segoe UI" panose="020B0502040204020203" pitchFamily="34" charset="0"/>
                <a:ea typeface="Microsoft JhengHei" panose="020B0604030504040204" pitchFamily="34" charset="-120"/>
                <a:cs typeface="+mn-cs"/>
              </a:endParaRPr>
            </a:p>
          </p:txBody>
        </p:sp>
        <p:pic>
          <p:nvPicPr>
            <p:cNvPr id="10" name="Picture 9">
              <a:extLst>
                <a:ext uri="{FF2B5EF4-FFF2-40B4-BE49-F238E27FC236}">
                  <a16:creationId xmlns:a16="http://schemas.microsoft.com/office/drawing/2014/main" id="{99C54936-9597-5CFC-7BAF-5F440BF5CBBE}"/>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1" name="Rounded Rectangle 3_1">
            <a:extLst>
              <a:ext uri="{FF2B5EF4-FFF2-40B4-BE49-F238E27FC236}">
                <a16:creationId xmlns:a16="http://schemas.microsoft.com/office/drawing/2014/main" id="{FE024BB2-0D51-34EC-BB2A-06BD8597FB4F}"/>
              </a:ext>
              <a:ext uri="{C183D7F6-B498-43B3-948B-1728B52AA6E4}">
                <adec:decorative xmlns:adec="http://schemas.microsoft.com/office/drawing/2017/decorative" val="1"/>
              </a:ext>
            </a:extLst>
          </p:cNvPr>
          <p:cNvSpPr>
            <a:spLocks/>
          </p:cNvSpPr>
          <p:nvPr/>
        </p:nvSpPr>
        <p:spPr>
          <a:xfrm>
            <a:off x="762571" y="1554901"/>
            <a:ext cx="10667428"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12" name="TextBox 11">
            <a:extLst>
              <a:ext uri="{FF2B5EF4-FFF2-40B4-BE49-F238E27FC236}">
                <a16:creationId xmlns:a16="http://schemas.microsoft.com/office/drawing/2014/main" id="{7763F321-06E7-32FD-2D8C-EDB5B0247999}"/>
              </a:ext>
            </a:extLst>
          </p:cNvPr>
          <p:cNvSpPr txBox="1">
            <a:spLocks/>
          </p:cNvSpPr>
          <p:nvPr/>
        </p:nvSpPr>
        <p:spPr>
          <a:xfrm>
            <a:off x="951238" y="2342095"/>
            <a:ext cx="10294265" cy="2333972"/>
          </a:xfrm>
          <a:prstGeom prst="rect">
            <a:avLst/>
          </a:prstGeom>
          <a:noFill/>
        </p:spPr>
        <p:txBody>
          <a:bodyPr wrap="square" lIns="0" tIns="0" rIns="0" bIns="0">
            <a:spAutoFit/>
          </a:bodyPr>
          <a:lstStyle/>
          <a:p>
            <a:pPr>
              <a:spcAft>
                <a:spcPts val="600"/>
              </a:spcAft>
            </a:pPr>
            <a:r>
              <a:rPr lang="zh-TW" sz="1800" b="1" dirty="0">
                <a:effectLst/>
                <a:latin typeface="Segoe UI Semibold" panose="020B0702040204020203" pitchFamily="34" charset="0"/>
                <a:ea typeface="Microsoft JhengHei" panose="020B0604030504040204" pitchFamily="34" charset="-120"/>
                <a:cs typeface="+mj-cs"/>
              </a:rPr>
              <a:t>生成式 AI 的基礎：</a:t>
            </a:r>
          </a:p>
          <a:p>
            <a:pPr marL="312738" indent="-220663">
              <a:spcAft>
                <a:spcPts val="1400"/>
              </a:spcAft>
              <a:buFont typeface="Arial" panose="020B0604020202020204" pitchFamily="34" charset="0"/>
              <a:buChar char="•"/>
            </a:pPr>
            <a:r>
              <a:rPr lang="zh-TW" sz="1600" b="1" dirty="0">
                <a:effectLst/>
                <a:latin typeface="Segoe UI Semibold" panose="020B0702040204020203" pitchFamily="34" charset="0"/>
                <a:ea typeface="Microsoft JhengHei" panose="020B0604030504040204" pitchFamily="34" charset="-120"/>
              </a:rPr>
              <a:t>學到的內容：</a:t>
            </a:r>
            <a:r>
              <a:rPr lang="zh-TW" sz="1600" dirty="0">
                <a:effectLst/>
                <a:latin typeface="Segoe UI" panose="020B0502040204020203" pitchFamily="34" charset="0"/>
                <a:ea typeface="Microsoft JhengHei" panose="020B0604030504040204" pitchFamily="34" charset="-120"/>
              </a:rPr>
              <a:t>您探索了生成式 AI 的本質和運作方式。您學到了這種 AI 可以從範例學習建立新內容，例如影像、文字和音樂</a:t>
            </a:r>
          </a:p>
          <a:p>
            <a:pPr marL="312738" indent="-220663">
              <a:spcAft>
                <a:spcPts val="1400"/>
              </a:spcAft>
              <a:buFont typeface="Arial" panose="020B0604020202020204" pitchFamily="34" charset="0"/>
              <a:buChar char="•"/>
            </a:pPr>
            <a:r>
              <a:rPr lang="zh-TW" sz="1600" b="1" dirty="0">
                <a:latin typeface="Segoe UI Semibold" panose="020B0702040204020203" pitchFamily="34" charset="0"/>
                <a:ea typeface="Microsoft JhengHei" panose="020B0604030504040204" pitchFamily="34" charset="-120"/>
              </a:rPr>
              <a:t>為何重要：</a:t>
            </a:r>
            <a:r>
              <a:rPr lang="zh-TW" sz="1600" dirty="0">
                <a:effectLst/>
                <a:latin typeface="Segoe UI" panose="020B0502040204020203" pitchFamily="34" charset="0"/>
                <a:ea typeface="Microsoft JhengHei" panose="020B0604030504040204" pitchFamily="34" charset="-120"/>
              </a:rPr>
              <a:t>瞭解生成式 AI 可以協助您理解如何創意且負責任地使用科技</a:t>
            </a:r>
          </a:p>
          <a:p>
            <a:pPr marL="312738" indent="-220663">
              <a:spcAft>
                <a:spcPts val="600"/>
              </a:spcAft>
              <a:buFont typeface="Arial" panose="020B0604020202020204" pitchFamily="34" charset="0"/>
              <a:buChar char="•"/>
            </a:pPr>
            <a:r>
              <a:rPr lang="zh-TW" sz="1600" b="1" dirty="0">
                <a:latin typeface="Segoe UI Semibold" panose="020B0702040204020203" pitchFamily="34" charset="0"/>
                <a:ea typeface="Microsoft JhengHei" panose="020B0604030504040204" pitchFamily="34" charset="-120"/>
              </a:rPr>
              <a:t>建立理想目的地</a:t>
            </a:r>
          </a:p>
          <a:p>
            <a:pPr marL="619125" indent="-209550">
              <a:spcAft>
                <a:spcPts val="1000"/>
              </a:spcAft>
              <a:buFont typeface="Avenir Next LT Pro" panose="020B0504020202020204" pitchFamily="34" charset="0"/>
              <a:buChar char="–"/>
            </a:pPr>
            <a:r>
              <a:rPr lang="zh-TW" sz="1400" b="1" dirty="0">
                <a:effectLst/>
                <a:latin typeface="Segoe UI Semibold" panose="020B0702040204020203" pitchFamily="34" charset="0"/>
                <a:ea typeface="Microsoft JhengHei" panose="020B0604030504040204" pitchFamily="34" charset="-120"/>
              </a:rPr>
              <a:t>您做了什麼：</a:t>
            </a:r>
            <a:r>
              <a:rPr lang="zh-TW" sz="1400" dirty="0">
                <a:effectLst/>
                <a:latin typeface="Segoe UI" panose="020B0502040204020203" pitchFamily="34" charset="0"/>
                <a:ea typeface="Microsoft JhengHei" panose="020B0604030504040204" pitchFamily="34" charset="-120"/>
              </a:rPr>
              <a:t>使用 AI 進行構想、建立主圖影像並設計目的地特色</a:t>
            </a:r>
          </a:p>
          <a:p>
            <a:pPr marL="619125" indent="-209550">
              <a:spcAft>
                <a:spcPts val="1000"/>
              </a:spcAft>
              <a:buFont typeface="Avenir Next LT Pro" panose="020B0504020202020204" pitchFamily="34" charset="0"/>
              <a:buChar char="–"/>
            </a:pPr>
            <a:r>
              <a:rPr lang="zh-TW" sz="1400" b="1" dirty="0">
                <a:latin typeface="Segoe UI Semibold" panose="020B0702040204020203" pitchFamily="34" charset="0"/>
                <a:ea typeface="Microsoft JhengHei" panose="020B0604030504040204" pitchFamily="34" charset="-120"/>
              </a:rPr>
              <a:t>為何重要：</a:t>
            </a:r>
            <a:r>
              <a:rPr lang="zh-TW" sz="1400" dirty="0">
                <a:effectLst/>
                <a:latin typeface="Segoe UI" panose="020B0502040204020203" pitchFamily="34" charset="0"/>
                <a:ea typeface="Microsoft JhengHei" panose="020B0604030504040204" pitchFamily="34" charset="-120"/>
              </a:rPr>
              <a:t>這些專業展示了 AI 能如何以獨特且刺激的方式將您的創意想法化做現實</a:t>
            </a:r>
          </a:p>
        </p:txBody>
      </p:sp>
      <p:sp>
        <p:nvSpPr>
          <p:cNvPr id="13" name="Rectangle: Rounded Corners 12">
            <a:extLst>
              <a:ext uri="{FF2B5EF4-FFF2-40B4-BE49-F238E27FC236}">
                <a16:creationId xmlns:a16="http://schemas.microsoft.com/office/drawing/2014/main" id="{B749CB11-8F26-69E7-0ED8-66FD5A9FA77C}"/>
              </a:ext>
            </a:extLst>
          </p:cNvPr>
          <p:cNvSpPr>
            <a:spLocks/>
          </p:cNvSpPr>
          <p:nvPr/>
        </p:nvSpPr>
        <p:spPr bwMode="auto">
          <a:xfrm>
            <a:off x="944881" y="1738567"/>
            <a:ext cx="10066019"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TW" sz="1800" b="1">
                <a:solidFill>
                  <a:schemeClr val="accent2"/>
                </a:solidFill>
                <a:effectLst/>
                <a:latin typeface="Segoe UI Semibold" panose="020B0702040204020203" pitchFamily="34" charset="0"/>
                <a:ea typeface="Microsoft JhengHei" panose="020B0604030504040204" pitchFamily="34" charset="-120"/>
                <a:cs typeface="+mj-cs"/>
              </a:rPr>
              <a:t>重點 </a:t>
            </a:r>
          </a:p>
        </p:txBody>
      </p:sp>
      <p:grpSp>
        <p:nvGrpSpPr>
          <p:cNvPr id="25" name="Group 24">
            <a:extLst>
              <a:ext uri="{FF2B5EF4-FFF2-40B4-BE49-F238E27FC236}">
                <a16:creationId xmlns:a16="http://schemas.microsoft.com/office/drawing/2014/main" id="{746D8D3F-E4E3-5E37-903F-8DF6CD56CA1B}"/>
              </a:ext>
              <a:ext uri="{C183D7F6-B498-43B3-948B-1728B52AA6E4}">
                <adec:decorative xmlns:adec="http://schemas.microsoft.com/office/drawing/2017/decorative" val="1"/>
              </a:ext>
            </a:extLst>
          </p:cNvPr>
          <p:cNvGrpSpPr>
            <a:grpSpLocks/>
          </p:cNvGrpSpPr>
          <p:nvPr/>
        </p:nvGrpSpPr>
        <p:grpSpPr>
          <a:xfrm>
            <a:off x="10693723" y="1695861"/>
            <a:ext cx="553396" cy="549602"/>
            <a:chOff x="547424" y="4293480"/>
            <a:chExt cx="640026" cy="657416"/>
          </a:xfrm>
        </p:grpSpPr>
        <p:grpSp>
          <p:nvGrpSpPr>
            <p:cNvPr id="26" name="Group 25">
              <a:extLst>
                <a:ext uri="{FF2B5EF4-FFF2-40B4-BE49-F238E27FC236}">
                  <a16:creationId xmlns:a16="http://schemas.microsoft.com/office/drawing/2014/main" id="{74ED4784-D36C-5EFB-0977-676BFA1BED7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3C5BB50-EF44-64C9-26CA-DB1095FADD16}"/>
                  </a:ext>
                </a:extLst>
              </p:cNvPr>
              <p:cNvGrpSpPr/>
              <p:nvPr/>
            </p:nvGrpSpPr>
            <p:grpSpPr>
              <a:xfrm>
                <a:off x="987658" y="5065483"/>
                <a:ext cx="1169054" cy="1200820"/>
                <a:chOff x="6349393" y="1711575"/>
                <a:chExt cx="5590022" cy="5674618"/>
              </a:xfrm>
            </p:grpSpPr>
            <p:sp>
              <p:nvSpPr>
                <p:cNvPr id="31" name="Rounded Rectangle 3_1">
                  <a:extLst>
                    <a:ext uri="{FF2B5EF4-FFF2-40B4-BE49-F238E27FC236}">
                      <a16:creationId xmlns:a16="http://schemas.microsoft.com/office/drawing/2014/main" id="{2FAB3980-B334-F989-EDDF-27F74374C2A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2" name="Rounded Rectangle 3_1">
                  <a:extLst>
                    <a:ext uri="{FF2B5EF4-FFF2-40B4-BE49-F238E27FC236}">
                      <a16:creationId xmlns:a16="http://schemas.microsoft.com/office/drawing/2014/main" id="{3A5C8050-28E7-3A84-63BF-9BFB9C117DB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29" name="Rounded Rectangle 3_1">
                <a:extLst>
                  <a:ext uri="{FF2B5EF4-FFF2-40B4-BE49-F238E27FC236}">
                    <a16:creationId xmlns:a16="http://schemas.microsoft.com/office/drawing/2014/main" id="{A4A38036-45AD-1DAB-0968-B545DF3EA6B6}"/>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0" name="Rounded Rectangle 24_1">
                <a:extLst>
                  <a:ext uri="{FF2B5EF4-FFF2-40B4-BE49-F238E27FC236}">
                    <a16:creationId xmlns:a16="http://schemas.microsoft.com/office/drawing/2014/main" id="{EFA9E813-F07B-D51A-557B-AA595275D89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27" name="Oval 26">
              <a:extLst>
                <a:ext uri="{FF2B5EF4-FFF2-40B4-BE49-F238E27FC236}">
                  <a16:creationId xmlns:a16="http://schemas.microsoft.com/office/drawing/2014/main" id="{B35A15E2-9892-AEE3-2A2A-C0499F80C87B}"/>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noProof="0" dirty="0">
                <a:ln>
                  <a:noFill/>
                </a:ln>
                <a:solidFill>
                  <a:srgbClr val="C73ECC"/>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39" name="book_2" title="Icon of a book and a pencil">
            <a:extLst>
              <a:ext uri="{FF2B5EF4-FFF2-40B4-BE49-F238E27FC236}">
                <a16:creationId xmlns:a16="http://schemas.microsoft.com/office/drawing/2014/main" id="{3DAB2446-4AA1-97F8-30ED-4750C9B2C759}"/>
              </a:ext>
            </a:extLst>
          </p:cNvPr>
          <p:cNvSpPr>
            <a:spLocks noChangeAspect="1" noEditPoints="1"/>
          </p:cNvSpPr>
          <p:nvPr/>
        </p:nvSpPr>
        <p:spPr bwMode="auto">
          <a:xfrm>
            <a:off x="10847815" y="1858745"/>
            <a:ext cx="245212" cy="22383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dirty="0">
              <a:solidFill>
                <a:srgbClr val="000000"/>
              </a:solidFill>
              <a:latin typeface="Segoe UI" panose="020B0502040204020203" pitchFamily="34" charset="0"/>
              <a:ea typeface="Microsoft JhengHei" panose="020B0604030504040204" pitchFamily="34" charset="-120"/>
            </a:endParaRPr>
          </a:p>
        </p:txBody>
      </p:sp>
      <p:sp>
        <p:nvSpPr>
          <p:cNvPr id="3" name="TextBox 2">
            <a:extLst>
              <a:ext uri="{FF2B5EF4-FFF2-40B4-BE49-F238E27FC236}">
                <a16:creationId xmlns:a16="http://schemas.microsoft.com/office/drawing/2014/main" id="{AA543435-D20F-E92C-9E5A-61746697F721}"/>
              </a:ext>
              <a:ext uri="{C183D7F6-B498-43B3-948B-1728B52AA6E4}">
                <adec:decorative xmlns:adec="http://schemas.microsoft.com/office/drawing/2017/decorative" val="1"/>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5044750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A1BA4-117A-1DF7-238F-09F9030DC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DCA48-3FDA-4946-D667-6DBA9C67DF07}"/>
              </a:ext>
            </a:extLst>
          </p:cNvPr>
          <p:cNvSpPr>
            <a:spLocks noGrp="1"/>
          </p:cNvSpPr>
          <p:nvPr>
            <p:ph type="title"/>
          </p:nvPr>
        </p:nvSpPr>
        <p:spPr>
          <a:xfrm>
            <a:off x="588963" y="457200"/>
            <a:ext cx="11017250" cy="1477328"/>
          </a:xfrm>
        </p:spPr>
        <p:txBody>
          <a:bodyPr/>
          <a:lstStyle/>
          <a:p>
            <a:r>
              <a:rPr lang="zh-TW" b="1" dirty="0">
                <a:latin typeface="Segoe UI Semibold" panose="020B0702040204020203" pitchFamily="34" charset="0"/>
                <a:ea typeface="Microsoft JhengHei" panose="020B0604030504040204" pitchFamily="34" charset="-120"/>
              </a:rPr>
              <a:t>反思並拓展：持續您的 AI 旅程！</a:t>
            </a:r>
            <a:br>
              <a:rPr lang="zh-TW" b="1" dirty="0">
                <a:latin typeface="Segoe UI Semibold" panose="020B0702040204020203" pitchFamily="34" charset="0"/>
                <a:ea typeface="Microsoft JhengHei" panose="020B0604030504040204" pitchFamily="34" charset="-120"/>
              </a:rPr>
            </a:br>
            <a:br>
              <a:rPr lang="zh-TW" b="1" dirty="0">
                <a:latin typeface="Segoe UI Semibold" panose="020B0702040204020203" pitchFamily="34" charset="0"/>
                <a:ea typeface="Microsoft JhengHei" panose="020B0604030504040204" pitchFamily="34" charset="-120"/>
              </a:rPr>
            </a:br>
            <a:endParaRPr lang="zh-TW" b="1" dirty="0">
              <a:latin typeface="Segoe UI Semibold" panose="020B0702040204020203" pitchFamily="34" charset="0"/>
              <a:ea typeface="Microsoft JhengHei" panose="020B0604030504040204" pitchFamily="34" charset="-120"/>
            </a:endParaRPr>
          </a:p>
        </p:txBody>
      </p:sp>
      <p:sp>
        <p:nvSpPr>
          <p:cNvPr id="8" name="Rectangle: Rounded Corners 7">
            <a:extLst>
              <a:ext uri="{FF2B5EF4-FFF2-40B4-BE49-F238E27FC236}">
                <a16:creationId xmlns:a16="http://schemas.microsoft.com/office/drawing/2014/main" id="{8830C1ED-9852-6732-5AF2-EF0CFDE4C634}"/>
              </a:ext>
              <a:ext uri="{C183D7F6-B498-43B3-948B-1728B52AA6E4}">
                <adec:decorative xmlns:adec="http://schemas.microsoft.com/office/drawing/2017/decorative" val="1"/>
              </a:ext>
            </a:extLst>
          </p:cNvPr>
          <p:cNvSpPr>
            <a:spLocks/>
          </p:cNvSpPr>
          <p:nvPr/>
        </p:nvSpPr>
        <p:spPr>
          <a:xfrm>
            <a:off x="571222" y="2123087"/>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9" name="TextBox 8">
            <a:extLst>
              <a:ext uri="{FF2B5EF4-FFF2-40B4-BE49-F238E27FC236}">
                <a16:creationId xmlns:a16="http://schemas.microsoft.com/office/drawing/2014/main" id="{2B87C61B-D347-42E6-5E86-CEA4C6782B0E}"/>
              </a:ext>
            </a:extLst>
          </p:cNvPr>
          <p:cNvSpPr txBox="1">
            <a:spLocks/>
          </p:cNvSpPr>
          <p:nvPr/>
        </p:nvSpPr>
        <p:spPr>
          <a:xfrm>
            <a:off x="588963" y="1213683"/>
            <a:ext cx="11017250" cy="276999"/>
          </a:xfrm>
          <a:prstGeom prst="rect">
            <a:avLst/>
          </a:prstGeom>
          <a:noFill/>
        </p:spPr>
        <p:txBody>
          <a:bodyPr wrap="square" lIns="0" tIns="0" rIns="0" bIns="0" anchor="t">
            <a:spAutoFit/>
          </a:bodyPr>
          <a:lstStyle/>
          <a:p>
            <a:pPr defTabSz="932742">
              <a:spcBef>
                <a:spcPct val="0"/>
              </a:spcBef>
            </a:pPr>
            <a:r>
              <a:rPr lang="zh-TW" sz="1800" b="1" dirty="0">
                <a:ln w="3175">
                  <a:noFill/>
                </a:ln>
                <a:gradFill flip="none">
                  <a:gsLst>
                    <a:gs pos="0">
                      <a:srgbClr val="FF5C39"/>
                    </a:gs>
                    <a:gs pos="100000">
                      <a:srgbClr val="C73ECC"/>
                    </a:gs>
                  </a:gsLst>
                  <a:lin ang="10800000" scaled="1"/>
                  <a:tileRect/>
                </a:gradFill>
                <a:latin typeface="Segoe UI Semibold" panose="020B0702040204020203" pitchFamily="34" charset="0"/>
                <a:ea typeface="Microsoft JhengHei" panose="020B0604030504040204" pitchFamily="34" charset="-120"/>
                <a:cs typeface="+mj-cs"/>
              </a:rPr>
              <a:t>恭喜您完成 Microsoft 探索 AI 計劃！我們來花些時間反思學到的內容，以及如何持續探索生成式 AI</a:t>
            </a:r>
          </a:p>
        </p:txBody>
      </p:sp>
      <p:grpSp>
        <p:nvGrpSpPr>
          <p:cNvPr id="10" name="Group 9">
            <a:extLst>
              <a:ext uri="{FF2B5EF4-FFF2-40B4-BE49-F238E27FC236}">
                <a16:creationId xmlns:a16="http://schemas.microsoft.com/office/drawing/2014/main" id="{D068017B-DE74-2463-AD35-9C5FF017E20D}"/>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1" name="Arrow: U-Turn 10">
              <a:extLst>
                <a:ext uri="{FF2B5EF4-FFF2-40B4-BE49-F238E27FC236}">
                  <a16:creationId xmlns:a16="http://schemas.microsoft.com/office/drawing/2014/main" id="{7F1B64E8-FE31-B6DF-35B2-9C9A9139A095}"/>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noProof="0" dirty="0">
                <a:ln>
                  <a:noFill/>
                </a:ln>
                <a:solidFill>
                  <a:srgbClr val="000000"/>
                </a:solidFill>
                <a:effectLst/>
                <a:uLnTx/>
                <a:uFillTx/>
                <a:latin typeface="Segoe UI" panose="020B0502040204020203" pitchFamily="34" charset="0"/>
                <a:ea typeface="Microsoft JhengHei" panose="020B0604030504040204" pitchFamily="34" charset="-120"/>
                <a:cs typeface="+mn-cs"/>
              </a:endParaRPr>
            </a:p>
          </p:txBody>
        </p:sp>
        <p:pic>
          <p:nvPicPr>
            <p:cNvPr id="12" name="Picture 11">
              <a:extLst>
                <a:ext uri="{FF2B5EF4-FFF2-40B4-BE49-F238E27FC236}">
                  <a16:creationId xmlns:a16="http://schemas.microsoft.com/office/drawing/2014/main" id="{E0DB33E7-7941-1F3E-2061-19B4CA1529F1}"/>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3" name="Rounded Rectangle 3_1">
            <a:extLst>
              <a:ext uri="{FF2B5EF4-FFF2-40B4-BE49-F238E27FC236}">
                <a16:creationId xmlns:a16="http://schemas.microsoft.com/office/drawing/2014/main" id="{B8A563F9-77F3-AF03-853D-848BBA2C67D9}"/>
              </a:ext>
              <a:ext uri="{C183D7F6-B498-43B3-948B-1728B52AA6E4}">
                <adec:decorative xmlns:adec="http://schemas.microsoft.com/office/drawing/2017/decorative" val="1"/>
              </a:ext>
            </a:extLst>
          </p:cNvPr>
          <p:cNvSpPr>
            <a:spLocks/>
          </p:cNvSpPr>
          <p:nvPr/>
        </p:nvSpPr>
        <p:spPr>
          <a:xfrm>
            <a:off x="762572" y="2286418"/>
            <a:ext cx="5242273"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15" name="Rectangle: Rounded Corners 14">
            <a:extLst>
              <a:ext uri="{FF2B5EF4-FFF2-40B4-BE49-F238E27FC236}">
                <a16:creationId xmlns:a16="http://schemas.microsoft.com/office/drawing/2014/main" id="{39E00979-C838-4EA9-A557-C658D1E0B630}"/>
              </a:ext>
              <a:ext uri="{C183D7F6-B498-43B3-948B-1728B52AA6E4}">
                <adec:decorative xmlns:adec="http://schemas.microsoft.com/office/drawing/2017/decorative" val="0"/>
              </a:ext>
            </a:extLst>
          </p:cNvPr>
          <p:cNvSpPr>
            <a:spLocks/>
          </p:cNvSpPr>
          <p:nvPr/>
        </p:nvSpPr>
        <p:spPr bwMode="auto">
          <a:xfrm>
            <a:off x="951238" y="2470084"/>
            <a:ext cx="4558022"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TW" sz="1800" b="1">
                <a:solidFill>
                  <a:schemeClr val="accent2"/>
                </a:solidFill>
                <a:effectLst/>
                <a:latin typeface="Segoe UI Semibold" panose="020B0702040204020203" pitchFamily="34" charset="0"/>
                <a:ea typeface="Microsoft JhengHei" panose="020B0604030504040204" pitchFamily="34" charset="-120"/>
                <a:cs typeface="+mj-cs"/>
              </a:rPr>
              <a:t>反思 </a:t>
            </a:r>
          </a:p>
        </p:txBody>
      </p:sp>
      <p:sp>
        <p:nvSpPr>
          <p:cNvPr id="14" name="TextBox 13">
            <a:extLst>
              <a:ext uri="{FF2B5EF4-FFF2-40B4-BE49-F238E27FC236}">
                <a16:creationId xmlns:a16="http://schemas.microsoft.com/office/drawing/2014/main" id="{062EA9C6-56D3-5BBB-2DAF-118BCEFED33E}"/>
              </a:ext>
            </a:extLst>
          </p:cNvPr>
          <p:cNvSpPr txBox="1">
            <a:spLocks/>
          </p:cNvSpPr>
          <p:nvPr/>
        </p:nvSpPr>
        <p:spPr>
          <a:xfrm>
            <a:off x="951238" y="3073612"/>
            <a:ext cx="4714799" cy="1564531"/>
          </a:xfrm>
          <a:prstGeom prst="rect">
            <a:avLst/>
          </a:prstGeom>
          <a:noFill/>
        </p:spPr>
        <p:txBody>
          <a:bodyPr wrap="square" lIns="0" tIns="0" rIns="0" bIns="0">
            <a:spAutoFit/>
          </a:bodyPr>
          <a:lstStyle/>
          <a:p>
            <a:pPr>
              <a:spcAft>
                <a:spcPts val="800"/>
              </a:spcAft>
            </a:pPr>
            <a:r>
              <a:rPr lang="zh-TW" sz="1600" dirty="0">
                <a:effectLst/>
                <a:latin typeface="Segoe UI" panose="020B0502040204020203" pitchFamily="34" charset="0"/>
                <a:ea typeface="Microsoft JhengHei" panose="020B0604030504040204" pitchFamily="34" charset="-120"/>
                <a:cs typeface="+mj-cs"/>
              </a:rPr>
              <a:t>花點時間回想您在這堂課程的經歷：</a:t>
            </a:r>
          </a:p>
          <a:p>
            <a:pPr marL="312738" indent="-220663">
              <a:spcAft>
                <a:spcPts val="1800"/>
              </a:spcAft>
              <a:buClr>
                <a:schemeClr val="tx1"/>
              </a:buClr>
              <a:buFont typeface="Arial" panose="020B0604020202020204" pitchFamily="34" charset="0"/>
              <a:buChar char="•"/>
            </a:pPr>
            <a:r>
              <a:rPr lang="zh-TW" sz="1600" b="1" dirty="0">
                <a:solidFill>
                  <a:schemeClr val="accent2"/>
                </a:solidFill>
                <a:effectLst/>
                <a:latin typeface="Segoe UI Semibold" panose="020B0702040204020203" pitchFamily="34" charset="0"/>
                <a:ea typeface="Microsoft JhengHei" panose="020B0604030504040204" pitchFamily="34" charset="-120"/>
                <a:cs typeface="+mj-cs"/>
              </a:rPr>
              <a:t>最喜歡的部分：</a:t>
            </a:r>
            <a:r>
              <a:rPr lang="zh-TW" sz="1600" dirty="0">
                <a:effectLst/>
                <a:latin typeface="Segoe UI" panose="020B0502040204020203" pitchFamily="34" charset="0"/>
                <a:ea typeface="Microsoft JhengHei" panose="020B0604030504040204" pitchFamily="34" charset="-120"/>
              </a:rPr>
              <a:t>您最喜歡這堂課的哪部分？是進行構想、建立影像或是其他部分？</a:t>
            </a:r>
          </a:p>
          <a:p>
            <a:pPr marL="312738" indent="-220663">
              <a:spcAft>
                <a:spcPts val="1500"/>
              </a:spcAft>
              <a:buClr>
                <a:schemeClr val="tx1"/>
              </a:buClr>
              <a:buFont typeface="Arial" panose="020B0604020202020204" pitchFamily="34" charset="0"/>
              <a:buChar char="•"/>
            </a:pPr>
            <a:r>
              <a:rPr lang="zh-TW" sz="1600" b="1" dirty="0">
                <a:solidFill>
                  <a:schemeClr val="accent2"/>
                </a:solidFill>
                <a:latin typeface="Segoe UI Semibold" panose="020B0702040204020203" pitchFamily="34" charset="0"/>
                <a:ea typeface="Microsoft JhengHei" panose="020B0604030504040204" pitchFamily="34" charset="-120"/>
                <a:cs typeface="+mj-cs"/>
              </a:rPr>
              <a:t>學到的內容：</a:t>
            </a:r>
            <a:r>
              <a:rPr lang="zh-TW" sz="1600" dirty="0">
                <a:effectLst/>
                <a:latin typeface="Segoe UI" panose="020B0502040204020203" pitchFamily="34" charset="0"/>
                <a:ea typeface="Microsoft JhengHei" panose="020B0604030504040204" pitchFamily="34" charset="-120"/>
              </a:rPr>
              <a:t>您學到了哪些新技能或知識？比起課程前，您現在對 AI 有什麼想法？</a:t>
            </a:r>
          </a:p>
        </p:txBody>
      </p:sp>
      <p:grpSp>
        <p:nvGrpSpPr>
          <p:cNvPr id="16" name="Group 15">
            <a:extLst>
              <a:ext uri="{FF2B5EF4-FFF2-40B4-BE49-F238E27FC236}">
                <a16:creationId xmlns:a16="http://schemas.microsoft.com/office/drawing/2014/main" id="{2E7F7C1A-61B6-DF58-AB49-F3AE83014F0D}"/>
              </a:ext>
              <a:ext uri="{C183D7F6-B498-43B3-948B-1728B52AA6E4}">
                <adec:decorative xmlns:adec="http://schemas.microsoft.com/office/drawing/2017/decorative" val="1"/>
              </a:ext>
            </a:extLst>
          </p:cNvPr>
          <p:cNvGrpSpPr>
            <a:grpSpLocks/>
          </p:cNvGrpSpPr>
          <p:nvPr/>
        </p:nvGrpSpPr>
        <p:grpSpPr>
          <a:xfrm>
            <a:off x="5268569" y="2427378"/>
            <a:ext cx="553396" cy="549602"/>
            <a:chOff x="547424" y="4293480"/>
            <a:chExt cx="640026" cy="657416"/>
          </a:xfrm>
        </p:grpSpPr>
        <p:grpSp>
          <p:nvGrpSpPr>
            <p:cNvPr id="17" name="Group 16">
              <a:extLst>
                <a:ext uri="{FF2B5EF4-FFF2-40B4-BE49-F238E27FC236}">
                  <a16:creationId xmlns:a16="http://schemas.microsoft.com/office/drawing/2014/main" id="{B03ADAFF-8F8A-0EB6-D8B6-F04DAF2517C2}"/>
                </a:ext>
              </a:extLst>
            </p:cNvPr>
            <p:cNvGrpSpPr/>
            <p:nvPr/>
          </p:nvGrpSpPr>
          <p:grpSpPr>
            <a:xfrm>
              <a:off x="547424" y="4293480"/>
              <a:ext cx="640026" cy="657416"/>
              <a:chOff x="987658" y="5065483"/>
              <a:chExt cx="1169054" cy="1200820"/>
            </a:xfrm>
          </p:grpSpPr>
          <p:grpSp>
            <p:nvGrpSpPr>
              <p:cNvPr id="19" name="Group 18">
                <a:extLst>
                  <a:ext uri="{FF2B5EF4-FFF2-40B4-BE49-F238E27FC236}">
                    <a16:creationId xmlns:a16="http://schemas.microsoft.com/office/drawing/2014/main" id="{49F2BB61-B35E-1972-60B4-A2438DDFEC32}"/>
                  </a:ext>
                </a:extLst>
              </p:cNvPr>
              <p:cNvGrpSpPr/>
              <p:nvPr/>
            </p:nvGrpSpPr>
            <p:grpSpPr>
              <a:xfrm>
                <a:off x="987658" y="5065483"/>
                <a:ext cx="1169054" cy="1200820"/>
                <a:chOff x="6349393" y="1711575"/>
                <a:chExt cx="5590022" cy="5674618"/>
              </a:xfrm>
            </p:grpSpPr>
            <p:sp>
              <p:nvSpPr>
                <p:cNvPr id="22" name="Rounded Rectangle 3_1">
                  <a:extLst>
                    <a:ext uri="{FF2B5EF4-FFF2-40B4-BE49-F238E27FC236}">
                      <a16:creationId xmlns:a16="http://schemas.microsoft.com/office/drawing/2014/main" id="{D17A151D-C471-9388-4E2D-F799CA8FE2B8}"/>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23" name="Rounded Rectangle 3_1">
                  <a:extLst>
                    <a:ext uri="{FF2B5EF4-FFF2-40B4-BE49-F238E27FC236}">
                      <a16:creationId xmlns:a16="http://schemas.microsoft.com/office/drawing/2014/main" id="{645B058E-775B-1B8A-36F4-2EFF263D266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20" name="Rounded Rectangle 3_1">
                <a:extLst>
                  <a:ext uri="{FF2B5EF4-FFF2-40B4-BE49-F238E27FC236}">
                    <a16:creationId xmlns:a16="http://schemas.microsoft.com/office/drawing/2014/main" id="{BC9C278D-4FE0-CA27-5AAF-82286D98DF3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21" name="Rounded Rectangle 24_1">
                <a:extLst>
                  <a:ext uri="{FF2B5EF4-FFF2-40B4-BE49-F238E27FC236}">
                    <a16:creationId xmlns:a16="http://schemas.microsoft.com/office/drawing/2014/main" id="{35A1DD58-8A17-3F6F-0422-3E01B08FDEBF}"/>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18" name="Oval 17">
              <a:extLst>
                <a:ext uri="{FF2B5EF4-FFF2-40B4-BE49-F238E27FC236}">
                  <a16:creationId xmlns:a16="http://schemas.microsoft.com/office/drawing/2014/main" id="{3F9D5DE7-175D-FB48-71D8-DF626C292A1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noProof="0" dirty="0">
                <a:ln>
                  <a:noFill/>
                </a:ln>
                <a:solidFill>
                  <a:srgbClr val="C73ECC"/>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25" name="Rounded Rectangle 3_1_1">
            <a:extLst>
              <a:ext uri="{FF2B5EF4-FFF2-40B4-BE49-F238E27FC236}">
                <a16:creationId xmlns:a16="http://schemas.microsoft.com/office/drawing/2014/main" id="{CE8ECB93-B875-B2B1-04C8-B50F5B5B5398}"/>
              </a:ext>
              <a:ext uri="{C183D7F6-B498-43B3-948B-1728B52AA6E4}">
                <adec:decorative xmlns:adec="http://schemas.microsoft.com/office/drawing/2017/decorative" val="1"/>
              </a:ext>
            </a:extLst>
          </p:cNvPr>
          <p:cNvSpPr>
            <a:spLocks/>
          </p:cNvSpPr>
          <p:nvPr/>
        </p:nvSpPr>
        <p:spPr>
          <a:xfrm>
            <a:off x="6187727" y="2286417"/>
            <a:ext cx="5242273" cy="3822696"/>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27" name="Rectangle: Rounded Corners 26">
            <a:extLst>
              <a:ext uri="{FF2B5EF4-FFF2-40B4-BE49-F238E27FC236}">
                <a16:creationId xmlns:a16="http://schemas.microsoft.com/office/drawing/2014/main" id="{1BD2CFEC-3C86-CE58-BEE8-5594DE96F263}"/>
              </a:ext>
              <a:ext uri="{C183D7F6-B498-43B3-948B-1728B52AA6E4}">
                <adec:decorative xmlns:adec="http://schemas.microsoft.com/office/drawing/2017/decorative" val="0"/>
              </a:ext>
            </a:extLst>
          </p:cNvPr>
          <p:cNvSpPr>
            <a:spLocks/>
          </p:cNvSpPr>
          <p:nvPr/>
        </p:nvSpPr>
        <p:spPr bwMode="auto">
          <a:xfrm>
            <a:off x="6370607" y="2470084"/>
            <a:ext cx="4640293" cy="464190"/>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zh-TW" sz="1800" b="1">
                <a:solidFill>
                  <a:schemeClr val="accent1"/>
                </a:solidFill>
                <a:effectLst/>
                <a:latin typeface="Segoe UI Semibold" panose="020B0702040204020203" pitchFamily="34" charset="0"/>
                <a:ea typeface="Microsoft JhengHei" panose="020B0604030504040204" pitchFamily="34" charset="-120"/>
                <a:cs typeface="+mj-cs"/>
              </a:rPr>
              <a:t>繼續探索！</a:t>
            </a:r>
          </a:p>
        </p:txBody>
      </p:sp>
      <p:sp>
        <p:nvSpPr>
          <p:cNvPr id="26" name="TextBox 25">
            <a:extLst>
              <a:ext uri="{FF2B5EF4-FFF2-40B4-BE49-F238E27FC236}">
                <a16:creationId xmlns:a16="http://schemas.microsoft.com/office/drawing/2014/main" id="{7546B5FE-65BB-080B-C312-02379E16D2A4}"/>
              </a:ext>
            </a:extLst>
          </p:cNvPr>
          <p:cNvSpPr txBox="1">
            <a:spLocks/>
          </p:cNvSpPr>
          <p:nvPr/>
        </p:nvSpPr>
        <p:spPr>
          <a:xfrm>
            <a:off x="6372225" y="3073612"/>
            <a:ext cx="4722937" cy="1810752"/>
          </a:xfrm>
          <a:prstGeom prst="rect">
            <a:avLst/>
          </a:prstGeom>
          <a:noFill/>
        </p:spPr>
        <p:txBody>
          <a:bodyPr wrap="square" lIns="0" tIns="0" rIns="0" bIns="0">
            <a:spAutoFit/>
          </a:bodyPr>
          <a:lstStyle/>
          <a:p>
            <a:pPr>
              <a:spcAft>
                <a:spcPts val="800"/>
              </a:spcAft>
            </a:pPr>
            <a:r>
              <a:rPr lang="zh-TW" sz="1600" dirty="0">
                <a:latin typeface="Segoe UI" panose="020B0502040204020203" pitchFamily="34" charset="0"/>
                <a:ea typeface="Microsoft JhengHei" panose="020B0604030504040204" pitchFamily="34" charset="-120"/>
                <a:cs typeface="+mj-cs"/>
              </a:rPr>
              <a:t>您的生成式 AI 旅程不必在此結束。這些方式能協助您繼續探索：</a:t>
            </a:r>
          </a:p>
          <a:p>
            <a:pPr marL="312738" indent="-220663">
              <a:spcAft>
                <a:spcPts val="1800"/>
              </a:spcAft>
              <a:buClr>
                <a:schemeClr val="tx1"/>
              </a:buClr>
              <a:buFont typeface="Arial" panose="020B0604020202020204" pitchFamily="34" charset="0"/>
              <a:buChar char="•"/>
            </a:pPr>
            <a:r>
              <a:rPr lang="zh-TW" sz="1600" b="1" dirty="0">
                <a:solidFill>
                  <a:schemeClr val="accent1"/>
                </a:solidFill>
                <a:latin typeface="Segoe UI Semibold" panose="020B0702040204020203" pitchFamily="34" charset="0"/>
                <a:ea typeface="Microsoft JhengHei" panose="020B0604030504040204" pitchFamily="34" charset="-120"/>
                <a:cs typeface="+mj-cs"/>
              </a:rPr>
              <a:t>探索更多：</a:t>
            </a:r>
            <a:r>
              <a:rPr lang="zh-TW" sz="1600" dirty="0">
                <a:latin typeface="Segoe UI" panose="020B0502040204020203" pitchFamily="34" charset="0"/>
                <a:ea typeface="Microsoft JhengHei" panose="020B0604030504040204" pitchFamily="34" charset="-120"/>
              </a:rPr>
              <a:t>使用 Copilot 拓展您目前的想法或開始新計劃。嘗試建立新的目的地或設計主題活動</a:t>
            </a:r>
          </a:p>
          <a:p>
            <a:pPr marL="312738" indent="-220663">
              <a:spcAft>
                <a:spcPts val="1500"/>
              </a:spcAft>
              <a:buClr>
                <a:schemeClr val="tx1"/>
              </a:buClr>
              <a:buFont typeface="Arial" panose="020B0604020202020204" pitchFamily="34" charset="0"/>
              <a:buChar char="•"/>
            </a:pPr>
            <a:r>
              <a:rPr lang="zh-TW" sz="1600" b="1" dirty="0">
                <a:solidFill>
                  <a:schemeClr val="accent1"/>
                </a:solidFill>
                <a:latin typeface="Segoe UI Semibold" panose="020B0702040204020203" pitchFamily="34" charset="0"/>
                <a:ea typeface="Microsoft JhengHei" panose="020B0604030504040204" pitchFamily="34" charset="-120"/>
                <a:cs typeface="+mj-cs"/>
              </a:rPr>
              <a:t>其他挑戰：</a:t>
            </a:r>
            <a:r>
              <a:rPr lang="zh-TW" sz="1600" dirty="0">
                <a:latin typeface="Segoe UI" panose="020B0502040204020203" pitchFamily="34" charset="0"/>
                <a:ea typeface="Microsoft JhengHei" panose="020B0604030504040204" pitchFamily="34" charset="-120"/>
              </a:rPr>
              <a:t>進行有趣的任務挑戰自己，例如建立未來都市或設計魔法森林</a:t>
            </a:r>
          </a:p>
        </p:txBody>
      </p:sp>
      <p:grpSp>
        <p:nvGrpSpPr>
          <p:cNvPr id="28" name="Group 27">
            <a:extLst>
              <a:ext uri="{FF2B5EF4-FFF2-40B4-BE49-F238E27FC236}">
                <a16:creationId xmlns:a16="http://schemas.microsoft.com/office/drawing/2014/main" id="{1370E88E-6135-D60A-7687-55411DFD0F03}"/>
              </a:ext>
              <a:ext uri="{C183D7F6-B498-43B3-948B-1728B52AA6E4}">
                <adec:decorative xmlns:adec="http://schemas.microsoft.com/office/drawing/2017/decorative" val="1"/>
              </a:ext>
            </a:extLst>
          </p:cNvPr>
          <p:cNvGrpSpPr>
            <a:grpSpLocks/>
          </p:cNvGrpSpPr>
          <p:nvPr/>
        </p:nvGrpSpPr>
        <p:grpSpPr>
          <a:xfrm>
            <a:off x="10693724" y="2427378"/>
            <a:ext cx="553396" cy="549602"/>
            <a:chOff x="547424" y="4293480"/>
            <a:chExt cx="640026" cy="657416"/>
          </a:xfrm>
        </p:grpSpPr>
        <p:grpSp>
          <p:nvGrpSpPr>
            <p:cNvPr id="29" name="Group 28">
              <a:extLst>
                <a:ext uri="{FF2B5EF4-FFF2-40B4-BE49-F238E27FC236}">
                  <a16:creationId xmlns:a16="http://schemas.microsoft.com/office/drawing/2014/main" id="{8E7F07B4-CCF0-0390-6E47-FB397177665B}"/>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D103EF10-DE45-34AC-9B89-E1309398578E}"/>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BF3213BA-2C52-8FA6-5379-8975B3266526}"/>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5" name="Rounded Rectangle 3_1">
                  <a:extLst>
                    <a:ext uri="{FF2B5EF4-FFF2-40B4-BE49-F238E27FC236}">
                      <a16:creationId xmlns:a16="http://schemas.microsoft.com/office/drawing/2014/main" id="{9E4B2A41-6CDC-2049-DE88-D5DECE2E6B9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32" name="Rounded Rectangle 3_1">
                <a:extLst>
                  <a:ext uri="{FF2B5EF4-FFF2-40B4-BE49-F238E27FC236}">
                    <a16:creationId xmlns:a16="http://schemas.microsoft.com/office/drawing/2014/main" id="{8441DCCB-6104-BF31-3683-F48B953B9DD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3" name="Rounded Rectangle 24_1">
                <a:extLst>
                  <a:ext uri="{FF2B5EF4-FFF2-40B4-BE49-F238E27FC236}">
                    <a16:creationId xmlns:a16="http://schemas.microsoft.com/office/drawing/2014/main" id="{CF6098EB-36E4-E7C9-6D75-D09A01D07F7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30" name="Oval 29">
              <a:extLst>
                <a:ext uri="{FF2B5EF4-FFF2-40B4-BE49-F238E27FC236}">
                  <a16:creationId xmlns:a16="http://schemas.microsoft.com/office/drawing/2014/main" id="{EEEDF96A-542D-50BA-B131-89E4DEB94C73}"/>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noProof="0" dirty="0">
                <a:ln>
                  <a:noFill/>
                </a:ln>
                <a:solidFill>
                  <a:srgbClr val="C73ECC"/>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43" name="magnify">
            <a:extLst>
              <a:ext uri="{FF2B5EF4-FFF2-40B4-BE49-F238E27FC236}">
                <a16:creationId xmlns:a16="http://schemas.microsoft.com/office/drawing/2014/main" id="{58BB673A-6162-0DEF-B410-D937C89E3874}"/>
              </a:ext>
              <a:ext uri="{C183D7F6-B498-43B3-948B-1728B52AA6E4}">
                <adec:decorative xmlns:adec="http://schemas.microsoft.com/office/drawing/2017/decorative" val="1"/>
              </a:ext>
            </a:extLst>
          </p:cNvPr>
          <p:cNvSpPr>
            <a:spLocks noChangeAspect="1" noEditPoints="1"/>
          </p:cNvSpPr>
          <p:nvPr/>
        </p:nvSpPr>
        <p:spPr bwMode="auto">
          <a:xfrm flipH="1">
            <a:off x="10845682" y="2579823"/>
            <a:ext cx="249480" cy="24471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dirty="0">
              <a:solidFill>
                <a:srgbClr val="000000"/>
              </a:solidFill>
              <a:latin typeface="Segoe UI" panose="020B0502040204020203" pitchFamily="34" charset="0"/>
              <a:ea typeface="Microsoft JhengHei" panose="020B0604030504040204" pitchFamily="34" charset="-120"/>
            </a:endParaRPr>
          </a:p>
        </p:txBody>
      </p:sp>
      <p:sp>
        <p:nvSpPr>
          <p:cNvPr id="44" name="brain_3">
            <a:extLst>
              <a:ext uri="{FF2B5EF4-FFF2-40B4-BE49-F238E27FC236}">
                <a16:creationId xmlns:a16="http://schemas.microsoft.com/office/drawing/2014/main" id="{7DBBFBD0-5BBD-6217-B601-E858E022446A}"/>
              </a:ext>
              <a:ext uri="{C183D7F6-B498-43B3-948B-1728B52AA6E4}">
                <adec:decorative xmlns:adec="http://schemas.microsoft.com/office/drawing/2017/decorative" val="1"/>
              </a:ext>
            </a:extLst>
          </p:cNvPr>
          <p:cNvSpPr>
            <a:spLocks noChangeAspect="1" noEditPoints="1"/>
          </p:cNvSpPr>
          <p:nvPr/>
        </p:nvSpPr>
        <p:spPr bwMode="auto">
          <a:xfrm>
            <a:off x="5424497" y="2572319"/>
            <a:ext cx="241540" cy="25972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dirty="0">
              <a:solidFill>
                <a:srgbClr val="000000"/>
              </a:solidFill>
              <a:latin typeface="Segoe UI" panose="020B0502040204020203" pitchFamily="34" charset="0"/>
              <a:ea typeface="Microsoft JhengHei" panose="020B0604030504040204" pitchFamily="34" charset="-120"/>
            </a:endParaRPr>
          </a:p>
        </p:txBody>
      </p:sp>
      <p:sp>
        <p:nvSpPr>
          <p:cNvPr id="3" name="TextBox 2">
            <a:extLst>
              <a:ext uri="{FF2B5EF4-FFF2-40B4-BE49-F238E27FC236}">
                <a16:creationId xmlns:a16="http://schemas.microsoft.com/office/drawing/2014/main" id="{ED07E7E4-922B-8F7B-A7AA-D8A5F5C19AFE}"/>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1926486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103C-53BA-33FC-F0F1-D559C6FD327D}"/>
              </a:ext>
            </a:extLst>
          </p:cNvPr>
          <p:cNvSpPr>
            <a:spLocks noGrp="1"/>
          </p:cNvSpPr>
          <p:nvPr>
            <p:ph type="title"/>
          </p:nvPr>
        </p:nvSpPr>
        <p:spPr>
          <a:xfrm>
            <a:off x="585215" y="2819603"/>
            <a:ext cx="4773168" cy="1218795"/>
          </a:xfrm>
        </p:spPr>
        <p:txBody>
          <a:bodyPr vert="horz" wrap="square" lIns="0" tIns="0" rIns="0" bIns="0" rtlCol="0" anchor="b">
            <a:spAutoFit/>
          </a:bodyPr>
          <a:lstStyle/>
          <a:p>
            <a:r>
              <a:rPr lang="zh-TW" sz="4400" b="1" dirty="0">
                <a:solidFill>
                  <a:schemeClr val="tx1"/>
                </a:solidFill>
                <a:latin typeface="Segoe UI Semibold" panose="020B0702040204020203" pitchFamily="34" charset="0"/>
                <a:ea typeface="Microsoft JhengHei" panose="020B0604030504040204" pitchFamily="34" charset="-120"/>
              </a:rPr>
              <a:t>Microsoft Learn</a:t>
            </a:r>
            <a:br>
              <a:rPr lang="zh-TW" sz="4400" b="1" dirty="0">
                <a:latin typeface="Segoe UI Semibold" panose="020B0702040204020203" pitchFamily="34" charset="0"/>
                <a:ea typeface="Microsoft JhengHei" panose="020B0604030504040204" pitchFamily="34" charset="-120"/>
              </a:rPr>
            </a:br>
            <a:r>
              <a:rPr lang="zh-TW" sz="4400" b="1" dirty="0">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激發可能   </a:t>
            </a:r>
          </a:p>
        </p:txBody>
      </p:sp>
      <p:sp>
        <p:nvSpPr>
          <p:cNvPr id="3" name="TextBox 2">
            <a:extLst>
              <a:ext uri="{FF2B5EF4-FFF2-40B4-BE49-F238E27FC236}">
                <a16:creationId xmlns:a16="http://schemas.microsoft.com/office/drawing/2014/main" id="{867D16A3-6E97-1318-01BF-23220B2912E9}"/>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20190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A25A8-5ABD-6553-F8E2-E02E11AF4492}"/>
              </a:ext>
            </a:extLst>
          </p:cNvPr>
          <p:cNvSpPr>
            <a:spLocks noGrp="1"/>
          </p:cNvSpPr>
          <p:nvPr>
            <p:ph type="title"/>
          </p:nvPr>
        </p:nvSpPr>
        <p:spPr>
          <a:xfrm>
            <a:off x="588963" y="457200"/>
            <a:ext cx="11017250" cy="492443"/>
          </a:xfrm>
        </p:spPr>
        <p:txBody>
          <a:bodyPr/>
          <a:lstStyle/>
          <a:p>
            <a:r>
              <a:rPr lang="zh-TW" b="1" dirty="0">
                <a:latin typeface="Segoe UI Semibold" panose="020B0702040204020203" pitchFamily="34" charset="0"/>
                <a:ea typeface="Microsoft JhengHei" panose="020B0604030504040204" pitchFamily="34" charset="-120"/>
              </a:rPr>
              <a:t>Microsoft Copilot 是什麼？</a:t>
            </a:r>
          </a:p>
        </p:txBody>
      </p:sp>
      <p:pic>
        <p:nvPicPr>
          <p:cNvPr id="7" name="Picture 6">
            <a:extLst>
              <a:ext uri="{FF2B5EF4-FFF2-40B4-BE49-F238E27FC236}">
                <a16:creationId xmlns:a16="http://schemas.microsoft.com/office/drawing/2014/main" id="{9543BA56-F850-9F48-ED51-D6E971E0185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6" name="Freeform: Shape 25">
            <a:extLst>
              <a:ext uri="{FF2B5EF4-FFF2-40B4-BE49-F238E27FC236}">
                <a16:creationId xmlns:a16="http://schemas.microsoft.com/office/drawing/2014/main" id="{CE7DF4FA-D2BB-3FF2-48B7-0A203CAB65D7}"/>
              </a:ext>
              <a:ext uri="{C183D7F6-B498-43B3-948B-1728B52AA6E4}">
                <adec:decorative xmlns:adec="http://schemas.microsoft.com/office/drawing/2017/decorative" val="1"/>
              </a:ext>
            </a:extLst>
          </p:cNvPr>
          <p:cNvSpPr>
            <a:spLocks/>
          </p:cNvSpPr>
          <p:nvPr/>
        </p:nvSpPr>
        <p:spPr bwMode="auto">
          <a:xfrm>
            <a:off x="6979920" y="1686715"/>
            <a:ext cx="5212080" cy="4582324"/>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Microsoft JhengHei" panose="020B0604030504040204" pitchFamily="34" charset="-120"/>
            </a:endParaRPr>
          </a:p>
        </p:txBody>
      </p:sp>
      <p:sp>
        <p:nvSpPr>
          <p:cNvPr id="12" name="TextBox 11">
            <a:extLst>
              <a:ext uri="{FF2B5EF4-FFF2-40B4-BE49-F238E27FC236}">
                <a16:creationId xmlns:a16="http://schemas.microsoft.com/office/drawing/2014/main" id="{41E491DA-2A27-27E7-EE40-14BA22963C28}"/>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zh-TW" sz="20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我們問了它這個問題，以下是它的回答...</a:t>
            </a:r>
          </a:p>
        </p:txBody>
      </p:sp>
      <p:sp>
        <p:nvSpPr>
          <p:cNvPr id="5" name="Rounded Rectangle 24_1">
            <a:extLst>
              <a:ext uri="{FF2B5EF4-FFF2-40B4-BE49-F238E27FC236}">
                <a16:creationId xmlns:a16="http://schemas.microsoft.com/office/drawing/2014/main" id="{8B6F220B-2681-24CC-5FD2-BDA7016C38A3}"/>
              </a:ext>
              <a:ext uri="{C183D7F6-B498-43B3-948B-1728B52AA6E4}">
                <adec:decorative xmlns:adec="http://schemas.microsoft.com/office/drawing/2017/decorative" val="1"/>
              </a:ext>
            </a:extLst>
          </p:cNvPr>
          <p:cNvSpPr>
            <a:spLocks/>
          </p:cNvSpPr>
          <p:nvPr/>
        </p:nvSpPr>
        <p:spPr bwMode="auto">
          <a:xfrm>
            <a:off x="588261" y="1686714"/>
            <a:ext cx="6219667" cy="4582324"/>
          </a:xfrm>
          <a:prstGeom prst="roundRect">
            <a:avLst>
              <a:gd name="adj" fmla="val 3566"/>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Microsoft JhengHei" panose="020B0604030504040204" pitchFamily="34" charset="-120"/>
              <a:cs typeface="Segoe UI" panose="020B0502040204020203" pitchFamily="34" charset="0"/>
            </a:endParaRPr>
          </a:p>
        </p:txBody>
      </p:sp>
      <p:sp>
        <p:nvSpPr>
          <p:cNvPr id="6" name="TextBox 5">
            <a:extLst>
              <a:ext uri="{FF2B5EF4-FFF2-40B4-BE49-F238E27FC236}">
                <a16:creationId xmlns:a16="http://schemas.microsoft.com/office/drawing/2014/main" id="{454468C7-4841-CE13-D087-450BC8ABEEFD}"/>
              </a:ext>
            </a:extLst>
          </p:cNvPr>
          <p:cNvSpPr txBox="1">
            <a:spLocks/>
          </p:cNvSpPr>
          <p:nvPr/>
        </p:nvSpPr>
        <p:spPr>
          <a:xfrm>
            <a:off x="766686" y="1831134"/>
            <a:ext cx="5862816" cy="4078039"/>
          </a:xfrm>
          <a:prstGeom prst="rect">
            <a:avLst/>
          </a:prstGeom>
          <a:noFill/>
        </p:spPr>
        <p:txBody>
          <a:bodyPr wrap="square" lIns="0" tIns="0" rIns="0" bIns="0">
            <a:spAutoFit/>
          </a:bodyPr>
          <a:lstStyle/>
          <a:p>
            <a:pPr>
              <a:spcAft>
                <a:spcPts val="600"/>
              </a:spcAft>
            </a:pPr>
            <a:r>
              <a:rPr lang="zh-TW" sz="1400" dirty="0">
                <a:latin typeface="Segoe UI" panose="020B0502040204020203" pitchFamily="34" charset="0"/>
                <a:ea typeface="Microsoft JhengHei" panose="020B0604030504040204" pitchFamily="34" charset="-120"/>
              </a:rPr>
              <a:t>Microsoft Copilot 就像是擁有一位隨時可以協助各種任務的靈活助手。我能執行的一些任務如下：</a:t>
            </a:r>
          </a:p>
          <a:p>
            <a:pPr marL="342900" indent="-228600" algn="l">
              <a:spcAft>
                <a:spcPts val="1000"/>
              </a:spcAft>
              <a:buFont typeface="Arial" panose="020B0604020202020204" pitchFamily="34" charset="0"/>
              <a:buChar char="•"/>
            </a:pPr>
            <a:r>
              <a:rPr lang="zh-TW" sz="1400" b="1" dirty="0">
                <a:effectLst/>
                <a:latin typeface="Segoe UI Semibold" panose="020B0702040204020203" pitchFamily="34" charset="0"/>
                <a:ea typeface="Microsoft JhengHei" panose="020B0604030504040204" pitchFamily="34" charset="-120"/>
                <a:cs typeface="+mj-cs"/>
              </a:rPr>
              <a:t>回答問題</a:t>
            </a:r>
            <a:r>
              <a:rPr lang="zh-TW" sz="1400" b="1" dirty="0">
                <a:latin typeface="Segoe UI Semibold" panose="020B0702040204020203" pitchFamily="34" charset="0"/>
                <a:ea typeface="Microsoft JhengHei" panose="020B0604030504040204" pitchFamily="34" charset="-120"/>
                <a:cs typeface="+mj-cs"/>
              </a:rPr>
              <a:t>：</a:t>
            </a:r>
            <a:r>
              <a:rPr lang="zh-TW" sz="1400" b="0" i="0" dirty="0">
                <a:effectLst/>
                <a:latin typeface="Segoe UI" panose="020B0502040204020203" pitchFamily="34" charset="0"/>
                <a:ea typeface="Microsoft JhengHei" panose="020B0604030504040204" pitchFamily="34" charset="-120"/>
              </a:rPr>
              <a:t>對作業或是任何您好奇的事物有問題嗎？我可以協助您找到解答</a:t>
            </a:r>
          </a:p>
          <a:p>
            <a:pPr marL="342900" indent="-228600" algn="l">
              <a:spcAft>
                <a:spcPts val="1000"/>
              </a:spcAft>
              <a:buFont typeface="Arial" panose="020B0604020202020204" pitchFamily="34" charset="0"/>
              <a:buChar char="•"/>
            </a:pPr>
            <a:r>
              <a:rPr lang="zh-TW" sz="1400" b="1" dirty="0">
                <a:effectLst/>
                <a:latin typeface="Segoe UI Semibold" panose="020B0702040204020203" pitchFamily="34" charset="0"/>
                <a:ea typeface="Microsoft JhengHei" panose="020B0604030504040204" pitchFamily="34" charset="-120"/>
                <a:cs typeface="+mj-cs"/>
              </a:rPr>
              <a:t>進行構想</a:t>
            </a:r>
            <a:r>
              <a:rPr lang="zh-TW" sz="1400" b="1" dirty="0">
                <a:latin typeface="Segoe UI Semibold" panose="020B0702040204020203" pitchFamily="34" charset="0"/>
                <a:ea typeface="Microsoft JhengHei" panose="020B0604030504040204" pitchFamily="34" charset="-120"/>
                <a:cs typeface="+mj-cs"/>
              </a:rPr>
              <a:t>：</a:t>
            </a:r>
            <a:r>
              <a:rPr lang="zh-TW" sz="1400" b="0" i="0" dirty="0">
                <a:effectLst/>
                <a:latin typeface="Segoe UI" panose="020B0502040204020203" pitchFamily="34" charset="0"/>
                <a:ea typeface="Microsoft JhengHei" panose="020B0604030504040204" pitchFamily="34" charset="-120"/>
              </a:rPr>
              <a:t>學校作業、故事或報告需要新奇的想法嗎？我們一起發想出絕佳的主意吧</a:t>
            </a:r>
          </a:p>
          <a:p>
            <a:pPr marL="342900" indent="-228600" algn="l">
              <a:spcAft>
                <a:spcPts val="1000"/>
              </a:spcAft>
              <a:buFont typeface="Arial" panose="020B0604020202020204" pitchFamily="34" charset="0"/>
              <a:buChar char="•"/>
            </a:pPr>
            <a:r>
              <a:rPr lang="zh-TW" sz="1400" b="1" dirty="0">
                <a:effectLst/>
                <a:latin typeface="Segoe UI Semibold" panose="020B0702040204020203" pitchFamily="34" charset="0"/>
                <a:ea typeface="Microsoft JhengHei" panose="020B0604030504040204" pitchFamily="34" charset="-120"/>
                <a:cs typeface="+mj-cs"/>
              </a:rPr>
              <a:t>撰寫內容</a:t>
            </a:r>
            <a:r>
              <a:rPr lang="zh-TW" sz="1400" b="1" dirty="0">
                <a:latin typeface="Segoe UI Semibold" panose="020B0702040204020203" pitchFamily="34" charset="0"/>
                <a:ea typeface="Microsoft JhengHei" panose="020B0604030504040204" pitchFamily="34" charset="-120"/>
                <a:cs typeface="+mj-cs"/>
              </a:rPr>
              <a:t>：</a:t>
            </a:r>
            <a:r>
              <a:rPr lang="zh-TW" sz="1400" b="0" i="0" dirty="0">
                <a:effectLst/>
                <a:latin typeface="Segoe UI" panose="020B0502040204020203" pitchFamily="34" charset="0"/>
                <a:ea typeface="Microsoft JhengHei" panose="020B0604030504040204" pitchFamily="34" charset="-120"/>
              </a:rPr>
              <a:t>無論是撰寫電子郵件、文件、程式碼，或是創作故事和詩詞，我都能提供您協助</a:t>
            </a:r>
          </a:p>
          <a:p>
            <a:pPr marL="342900" indent="-228600" algn="l">
              <a:spcAft>
                <a:spcPts val="1000"/>
              </a:spcAft>
              <a:buFont typeface="Arial" panose="020B0604020202020204" pitchFamily="34" charset="0"/>
              <a:buChar char="•"/>
            </a:pPr>
            <a:r>
              <a:rPr lang="zh-TW" sz="1400" b="1" dirty="0">
                <a:effectLst/>
                <a:latin typeface="Segoe UI Semibold" panose="020B0702040204020203" pitchFamily="34" charset="0"/>
                <a:ea typeface="Microsoft JhengHei" panose="020B0604030504040204" pitchFamily="34" charset="-120"/>
                <a:cs typeface="+mj-cs"/>
              </a:rPr>
              <a:t>組織任務</a:t>
            </a:r>
            <a:r>
              <a:rPr lang="zh-TW" sz="1400" b="1" dirty="0">
                <a:latin typeface="Segoe UI Semibold" panose="020B0702040204020203" pitchFamily="34" charset="0"/>
                <a:ea typeface="Microsoft JhengHei" panose="020B0604030504040204" pitchFamily="34" charset="-120"/>
                <a:cs typeface="+mj-cs"/>
              </a:rPr>
              <a:t>：</a:t>
            </a:r>
            <a:r>
              <a:rPr lang="zh-TW" sz="1400" b="0" i="0" dirty="0">
                <a:effectLst/>
                <a:latin typeface="Segoe UI" panose="020B0502040204020203" pitchFamily="34" charset="0"/>
                <a:ea typeface="Microsoft JhengHei" panose="020B0604030504040204" pitchFamily="34" charset="-120"/>
              </a:rPr>
              <a:t>需要協助追蹤待辦事項清單或規劃行程嗎？我可以協助您組織整理</a:t>
            </a:r>
          </a:p>
          <a:p>
            <a:pPr marL="342900" indent="-228600" algn="l">
              <a:spcAft>
                <a:spcPts val="1000"/>
              </a:spcAft>
              <a:buFont typeface="Arial" panose="020B0604020202020204" pitchFamily="34" charset="0"/>
              <a:buChar char="•"/>
            </a:pPr>
            <a:r>
              <a:rPr lang="zh-TW" sz="1400" b="1" dirty="0">
                <a:effectLst/>
                <a:latin typeface="Segoe UI Semibold" panose="020B0702040204020203" pitchFamily="34" charset="0"/>
                <a:ea typeface="Microsoft JhengHei" panose="020B0604030504040204" pitchFamily="34" charset="-120"/>
                <a:cs typeface="+mj-cs"/>
              </a:rPr>
              <a:t>研究</a:t>
            </a:r>
            <a:r>
              <a:rPr lang="zh-TW" sz="1400" b="1" dirty="0">
                <a:latin typeface="Segoe UI Semibold" panose="020B0702040204020203" pitchFamily="34" charset="0"/>
                <a:ea typeface="Microsoft JhengHei" panose="020B0604030504040204" pitchFamily="34" charset="-120"/>
                <a:cs typeface="+mj-cs"/>
              </a:rPr>
              <a:t>：</a:t>
            </a:r>
            <a:r>
              <a:rPr lang="zh-TW" sz="1400" b="0" i="0" dirty="0">
                <a:effectLst/>
                <a:latin typeface="Segoe UI" panose="020B0502040204020203" pitchFamily="34" charset="0"/>
                <a:ea typeface="Microsoft JhengHei" panose="020B0604030504040204" pitchFamily="34" charset="-120"/>
              </a:rPr>
              <a:t>我可以在線上查詢資訊、解釋複雜的主題，或是提供您最新消息和更新。</a:t>
            </a:r>
          </a:p>
          <a:p>
            <a:pPr marL="342900" indent="-228600" algn="l">
              <a:spcAft>
                <a:spcPts val="1000"/>
              </a:spcAft>
              <a:buFont typeface="Arial" panose="020B0604020202020204" pitchFamily="34" charset="0"/>
              <a:buChar char="•"/>
            </a:pPr>
            <a:r>
              <a:rPr lang="zh-TW" sz="1400" b="1" dirty="0">
                <a:effectLst/>
                <a:latin typeface="Segoe UI Semibold" panose="020B0702040204020203" pitchFamily="34" charset="0"/>
                <a:ea typeface="Microsoft JhengHei" panose="020B0604030504040204" pitchFamily="34" charset="-120"/>
                <a:cs typeface="+mj-cs"/>
              </a:rPr>
              <a:t>生成影像</a:t>
            </a:r>
            <a:r>
              <a:rPr lang="zh-TW" sz="1400" b="1" dirty="0">
                <a:latin typeface="Segoe UI Semibold" panose="020B0702040204020203" pitchFamily="34" charset="0"/>
                <a:ea typeface="Microsoft JhengHei" panose="020B0604030504040204" pitchFamily="34" charset="-120"/>
                <a:cs typeface="+mj-cs"/>
              </a:rPr>
              <a:t>：</a:t>
            </a:r>
            <a:r>
              <a:rPr lang="zh-TW" sz="1400" b="0" i="0" dirty="0">
                <a:effectLst/>
                <a:latin typeface="Segoe UI" panose="020B0502040204020203" pitchFamily="34" charset="0"/>
                <a:ea typeface="Microsoft JhengHei" panose="020B0604030504040204" pitchFamily="34" charset="-120"/>
              </a:rPr>
              <a:t>描述您所需的圖片，我就能為您創作（需符合特定指引）</a:t>
            </a:r>
          </a:p>
          <a:p>
            <a:pPr marL="342900" indent="-228600" algn="l">
              <a:buFont typeface="Arial" panose="020B0604020202020204" pitchFamily="34" charset="0"/>
              <a:buChar char="•"/>
            </a:pPr>
            <a:r>
              <a:rPr lang="zh-TW" sz="1400" b="1" dirty="0">
                <a:effectLst/>
                <a:latin typeface="Segoe UI Semibold" panose="020B0702040204020203" pitchFamily="34" charset="0"/>
                <a:ea typeface="Microsoft JhengHei" panose="020B0604030504040204" pitchFamily="34" charset="-120"/>
                <a:cs typeface="+mj-cs"/>
              </a:rPr>
              <a:t>參與對話</a:t>
            </a:r>
            <a:r>
              <a:rPr lang="zh-TW" sz="1400" b="1" dirty="0">
                <a:latin typeface="Segoe UI Semibold" panose="020B0702040204020203" pitchFamily="34" charset="0"/>
                <a:ea typeface="Microsoft JhengHei" panose="020B0604030504040204" pitchFamily="34" charset="-120"/>
                <a:cs typeface="+mj-cs"/>
              </a:rPr>
              <a:t>：</a:t>
            </a:r>
            <a:r>
              <a:rPr lang="zh-TW" sz="1400" b="0" i="0" dirty="0">
                <a:effectLst/>
                <a:latin typeface="Segoe UI" panose="020B0502040204020203" pitchFamily="34" charset="0"/>
                <a:ea typeface="Microsoft JhengHei" panose="020B0604030504040204" pitchFamily="34" charset="-120"/>
              </a:rPr>
              <a:t>想要談論您最喜歡的嗜好、遊戲或只是想有個友善的對話？我也能幫上忙喔</a:t>
            </a:r>
          </a:p>
        </p:txBody>
      </p:sp>
      <p:grpSp>
        <p:nvGrpSpPr>
          <p:cNvPr id="34" name="Group 33">
            <a:extLst>
              <a:ext uri="{FF2B5EF4-FFF2-40B4-BE49-F238E27FC236}">
                <a16:creationId xmlns:a16="http://schemas.microsoft.com/office/drawing/2014/main" id="{86D51F3E-D728-6725-E66D-0CD311C934C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5" name="Picture 34">
              <a:extLst>
                <a:ext uri="{FF2B5EF4-FFF2-40B4-BE49-F238E27FC236}">
                  <a16:creationId xmlns:a16="http://schemas.microsoft.com/office/drawing/2014/main" id="{41E39DEE-BBEA-818D-6F10-EE4D1265CEE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6" name="Straight Connector 35">
              <a:extLst>
                <a:ext uri="{FF2B5EF4-FFF2-40B4-BE49-F238E27FC236}">
                  <a16:creationId xmlns:a16="http://schemas.microsoft.com/office/drawing/2014/main" id="{1627E31D-94A0-E0A0-9A7B-110940396E8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119021F6-962F-7B09-6FAF-9503A181B34D}"/>
              </a:ext>
              <a:ext uri="{C183D7F6-B498-43B3-948B-1728B52AA6E4}">
                <adec:decorative xmlns:adec="http://schemas.microsoft.com/office/drawing/2017/decorative" val="1"/>
              </a:ext>
            </a:extLst>
          </p:cNvPr>
          <p:cNvCxnSpPr>
            <a:cxnSpLocks/>
          </p:cNvCxnSpPr>
          <p:nvPr/>
        </p:nvCxnSpPr>
        <p:spPr>
          <a:xfrm>
            <a:off x="766686" y="1686714"/>
            <a:ext cx="469106"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6C82E1-6DB3-A779-1EEE-01D1FF2A4D59}"/>
              </a:ext>
            </a:extLst>
          </p:cNvPr>
          <p:cNvSpPr txBox="1"/>
          <p:nvPr/>
        </p:nvSpPr>
        <p:spPr>
          <a:xfrm>
            <a:off x="206039" y="6573246"/>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
        <p:nvSpPr>
          <p:cNvPr id="10" name="Rectangle 9">
            <a:extLst>
              <a:ext uri="{FF2B5EF4-FFF2-40B4-BE49-F238E27FC236}">
                <a16:creationId xmlns:a16="http://schemas.microsoft.com/office/drawing/2014/main" id="{A97E80AB-CC78-8317-D5CE-26160CF11D0E}"/>
              </a:ext>
            </a:extLst>
          </p:cNvPr>
          <p:cNvSpPr/>
          <p:nvPr/>
        </p:nvSpPr>
        <p:spPr bwMode="auto">
          <a:xfrm>
            <a:off x="6979920" y="1936838"/>
            <a:ext cx="5212080" cy="4077325"/>
          </a:xfrm>
          <a:prstGeom prst="rect">
            <a:avLst/>
          </a:prstGeom>
          <a:solidFill>
            <a:srgbClr val="FCEE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9" name="Picture 8" descr="A screenshot of a computer&#10;&#10;AI-generated content may be incorrect.">
            <a:extLst>
              <a:ext uri="{FF2B5EF4-FFF2-40B4-BE49-F238E27FC236}">
                <a16:creationId xmlns:a16="http://schemas.microsoft.com/office/drawing/2014/main" id="{FDE28324-7281-AE72-633F-88B1BC6898F4}"/>
              </a:ext>
            </a:extLst>
          </p:cNvPr>
          <p:cNvPicPr>
            <a:picLocks noChangeAspect="1"/>
          </p:cNvPicPr>
          <p:nvPr/>
        </p:nvPicPr>
        <p:blipFill>
          <a:blip r:embed="rId4"/>
          <a:stretch>
            <a:fillRect/>
          </a:stretch>
        </p:blipFill>
        <p:spPr>
          <a:xfrm>
            <a:off x="7147561" y="2258794"/>
            <a:ext cx="4876800" cy="3433415"/>
          </a:xfrm>
          <a:prstGeom prst="rect">
            <a:avLst/>
          </a:prstGeom>
        </p:spPr>
      </p:pic>
    </p:spTree>
    <p:extLst>
      <p:ext uri="{BB962C8B-B14F-4D97-AF65-F5344CB8AC3E}">
        <p14:creationId xmlns:p14="http://schemas.microsoft.com/office/powerpoint/2010/main" val="32322259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1E1F-B96B-5583-C8DF-2942E9853D7F}"/>
              </a:ext>
            </a:extLst>
          </p:cNvPr>
          <p:cNvSpPr>
            <a:spLocks noGrp="1"/>
          </p:cNvSpPr>
          <p:nvPr>
            <p:ph type="title"/>
          </p:nvPr>
        </p:nvSpPr>
        <p:spPr>
          <a:xfrm>
            <a:off x="588963" y="470263"/>
            <a:ext cx="11017250" cy="492443"/>
          </a:xfrm>
        </p:spPr>
        <p:txBody>
          <a:bodyPr/>
          <a:lstStyle/>
          <a:p>
            <a:r>
              <a:rPr lang="zh-TW" b="1" dirty="0">
                <a:latin typeface="Segoe UI Semibold" panose="020B0702040204020203" pitchFamily="34" charset="0"/>
                <a:ea typeface="Microsoft JhengHei" panose="020B0604030504040204" pitchFamily="34" charset="-120"/>
              </a:rPr>
              <a:t>Microsoft Copilot 如何運作？</a:t>
            </a:r>
          </a:p>
        </p:txBody>
      </p:sp>
      <p:sp>
        <p:nvSpPr>
          <p:cNvPr id="4" name="Text Placeholder 3">
            <a:extLst>
              <a:ext uri="{FF2B5EF4-FFF2-40B4-BE49-F238E27FC236}">
                <a16:creationId xmlns:a16="http://schemas.microsoft.com/office/drawing/2014/main" id="{6C037DA0-3E4C-DB20-C5BB-10F50FAD7051}"/>
              </a:ext>
            </a:extLst>
          </p:cNvPr>
          <p:cNvSpPr>
            <a:spLocks noGrp="1"/>
          </p:cNvSpPr>
          <p:nvPr>
            <p:ph type="body" sz="quarter" idx="4294967295"/>
          </p:nvPr>
        </p:nvSpPr>
        <p:spPr>
          <a:xfrm>
            <a:off x="588963" y="1078992"/>
            <a:ext cx="11010900" cy="307777"/>
          </a:xfrm>
        </p:spPr>
        <p:txBody>
          <a:bodyPr/>
          <a:lstStyle/>
          <a:p>
            <a:pPr marL="0" indent="0">
              <a:spcBef>
                <a:spcPct val="0"/>
              </a:spcBef>
              <a:buNone/>
            </a:pPr>
            <a:r>
              <a:rPr lang="zh-TW" sz="2000" b="1"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Microsoft JhengHei" panose="020B0604030504040204" pitchFamily="34" charset="-120"/>
                <a:cs typeface="+mj-cs"/>
              </a:rPr>
              <a:t>透過生成式人工智慧的力量</a:t>
            </a:r>
          </a:p>
        </p:txBody>
      </p:sp>
      <p:sp>
        <p:nvSpPr>
          <p:cNvPr id="21" name="Rounded Rectangle 24_1">
            <a:extLst>
              <a:ext uri="{FF2B5EF4-FFF2-40B4-BE49-F238E27FC236}">
                <a16:creationId xmlns:a16="http://schemas.microsoft.com/office/drawing/2014/main" id="{D790588E-5D26-1FB1-FB6D-AD2EF5F22BE4}"/>
              </a:ext>
              <a:ext uri="{C183D7F6-B498-43B3-948B-1728B52AA6E4}">
                <adec:decorative xmlns:adec="http://schemas.microsoft.com/office/drawing/2017/decorative" val="1"/>
              </a:ext>
            </a:extLst>
          </p:cNvPr>
          <p:cNvSpPr>
            <a:spLocks/>
          </p:cNvSpPr>
          <p:nvPr/>
        </p:nvSpPr>
        <p:spPr bwMode="auto">
          <a:xfrm>
            <a:off x="588963" y="1640558"/>
            <a:ext cx="11017250" cy="4527323"/>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noProof="0">
              <a:ln>
                <a:noFill/>
              </a:ln>
              <a:solidFill>
                <a:srgbClr val="0078D4"/>
              </a:solidFill>
              <a:effectLst/>
              <a:uLnTx/>
              <a:uFillTx/>
              <a:latin typeface="Segoe UI" panose="020B0502040204020203" pitchFamily="34" charset="0"/>
              <a:ea typeface="Microsoft JhengHei" panose="020B0604030504040204" pitchFamily="34" charset="-120"/>
              <a:cs typeface="+mn-cs"/>
            </a:endParaRPr>
          </a:p>
        </p:txBody>
      </p:sp>
      <p:grpSp>
        <p:nvGrpSpPr>
          <p:cNvPr id="1027" name="Group 1026">
            <a:extLst>
              <a:ext uri="{FF2B5EF4-FFF2-40B4-BE49-F238E27FC236}">
                <a16:creationId xmlns:a16="http://schemas.microsoft.com/office/drawing/2014/main" id="{88F3C21F-895C-AA46-5632-DA0107CE3257}"/>
              </a:ext>
              <a:ext uri="{C183D7F6-B498-43B3-948B-1728B52AA6E4}">
                <adec:decorative xmlns:adec="http://schemas.microsoft.com/office/drawing/2017/decorative" val="1"/>
              </a:ext>
            </a:extLst>
          </p:cNvPr>
          <p:cNvGrpSpPr/>
          <p:nvPr/>
        </p:nvGrpSpPr>
        <p:grpSpPr>
          <a:xfrm>
            <a:off x="900592" y="2783313"/>
            <a:ext cx="511080" cy="507576"/>
            <a:chOff x="750919" y="1605478"/>
            <a:chExt cx="511080" cy="507576"/>
          </a:xfrm>
        </p:grpSpPr>
        <p:grpSp>
          <p:nvGrpSpPr>
            <p:cNvPr id="23" name="Group 22">
              <a:extLst>
                <a:ext uri="{FF2B5EF4-FFF2-40B4-BE49-F238E27FC236}">
                  <a16:creationId xmlns:a16="http://schemas.microsoft.com/office/drawing/2014/main" id="{7605E230-9CE7-4699-C6BD-DC78AC4BC65F}"/>
                </a:ext>
              </a:extLst>
            </p:cNvPr>
            <p:cNvGrpSpPr>
              <a:grpSpLocks/>
            </p:cNvGrpSpPr>
            <p:nvPr/>
          </p:nvGrpSpPr>
          <p:grpSpPr>
            <a:xfrm>
              <a:off x="750919" y="1605478"/>
              <a:ext cx="511080" cy="507576"/>
              <a:chOff x="547424" y="4293480"/>
              <a:chExt cx="640026" cy="657416"/>
            </a:xfrm>
          </p:grpSpPr>
          <p:grpSp>
            <p:nvGrpSpPr>
              <p:cNvPr id="24" name="Group 23">
                <a:extLst>
                  <a:ext uri="{FF2B5EF4-FFF2-40B4-BE49-F238E27FC236}">
                    <a16:creationId xmlns:a16="http://schemas.microsoft.com/office/drawing/2014/main" id="{EB3EF866-E89B-BD1A-C42C-425A49A2C5D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0677FA4-246E-1539-C9AA-FA125C22CBE5}"/>
                    </a:ext>
                  </a:extLst>
                </p:cNvPr>
                <p:cNvGrpSpPr/>
                <p:nvPr/>
              </p:nvGrpSpPr>
              <p:grpSpPr>
                <a:xfrm>
                  <a:off x="987658" y="5065483"/>
                  <a:ext cx="1169054" cy="1200820"/>
                  <a:chOff x="6349393" y="1711575"/>
                  <a:chExt cx="5590022" cy="5674618"/>
                </a:xfrm>
              </p:grpSpPr>
              <p:sp>
                <p:nvSpPr>
                  <p:cNvPr id="33" name="Rounded Rectangle 3_1">
                    <a:extLst>
                      <a:ext uri="{FF2B5EF4-FFF2-40B4-BE49-F238E27FC236}">
                        <a16:creationId xmlns:a16="http://schemas.microsoft.com/office/drawing/2014/main" id="{F730092F-1A1E-396B-17B1-9A74CB59EF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4" name="Rounded Rectangle 3_1">
                    <a:extLst>
                      <a:ext uri="{FF2B5EF4-FFF2-40B4-BE49-F238E27FC236}">
                        <a16:creationId xmlns:a16="http://schemas.microsoft.com/office/drawing/2014/main" id="{A368E18E-E5BC-C60E-3EC1-DB1F99D7303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31" name="Rounded Rectangle 3_1">
                  <a:extLst>
                    <a:ext uri="{FF2B5EF4-FFF2-40B4-BE49-F238E27FC236}">
                      <a16:creationId xmlns:a16="http://schemas.microsoft.com/office/drawing/2014/main" id="{869016DD-1BDB-BE81-0457-05F8710F6A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32" name="Rounded Rectangle 24_1">
                  <a:extLst>
                    <a:ext uri="{FF2B5EF4-FFF2-40B4-BE49-F238E27FC236}">
                      <a16:creationId xmlns:a16="http://schemas.microsoft.com/office/drawing/2014/main" id="{6FE7EF0C-FC56-3717-022E-3EC34BC84E5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25" name="Oval 24">
                <a:extLst>
                  <a:ext uri="{FF2B5EF4-FFF2-40B4-BE49-F238E27FC236}">
                    <a16:creationId xmlns:a16="http://schemas.microsoft.com/office/drawing/2014/main" id="{C25400D7-F1A1-9AA7-F12E-2AB372067BA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dirty="0">
                  <a:ln>
                    <a:noFill/>
                  </a:ln>
                  <a:solidFill>
                    <a:srgbClr val="C73ECC"/>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22" name="speech_5" title="Icon of two overlapping chat bubbles">
              <a:extLst>
                <a:ext uri="{FF2B5EF4-FFF2-40B4-BE49-F238E27FC236}">
                  <a16:creationId xmlns:a16="http://schemas.microsoft.com/office/drawing/2014/main" id="{B0F4B995-A23B-9EAC-09A1-4FAF13E664EE}"/>
                </a:ext>
              </a:extLst>
            </p:cNvPr>
            <p:cNvSpPr>
              <a:spLocks noChangeAspect="1" noEditPoints="1"/>
            </p:cNvSpPr>
            <p:nvPr/>
          </p:nvSpPr>
          <p:spPr bwMode="auto">
            <a:xfrm>
              <a:off x="893133" y="1770657"/>
              <a:ext cx="226652" cy="17721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grpSp>
      <p:sp>
        <p:nvSpPr>
          <p:cNvPr id="19" name="TextBox 18">
            <a:extLst>
              <a:ext uri="{FF2B5EF4-FFF2-40B4-BE49-F238E27FC236}">
                <a16:creationId xmlns:a16="http://schemas.microsoft.com/office/drawing/2014/main" id="{18552A64-5A48-E5F9-9E2C-0BD4A4E60E0B}"/>
              </a:ext>
              <a:ext uri="{C183D7F6-B498-43B3-948B-1728B52AA6E4}">
                <adec:decorative xmlns:adec="http://schemas.microsoft.com/office/drawing/2017/decorative" val="1"/>
              </a:ext>
            </a:extLst>
          </p:cNvPr>
          <p:cNvSpPr txBox="1"/>
          <p:nvPr/>
        </p:nvSpPr>
        <p:spPr>
          <a:xfrm>
            <a:off x="1804180" y="2134820"/>
            <a:ext cx="461665" cy="276999"/>
          </a:xfrm>
          <a:prstGeom prst="rect">
            <a:avLst/>
          </a:prstGeom>
          <a:noFill/>
        </p:spPr>
        <p:txBody>
          <a:bodyPr wrap="none" lIns="0" tIns="0" rIns="0" bIns="0" rtlCol="0">
            <a:spAutoFit/>
          </a:bodyPr>
          <a:lstStyle/>
          <a:p>
            <a:pPr algn="l"/>
            <a:r>
              <a:rPr lang="zh-TW" sz="1800" b="1" dirty="0">
                <a:latin typeface="Segoe UI Semibold" panose="020B0702040204020203" pitchFamily="34" charset="0"/>
                <a:ea typeface="Microsoft JhengHei" panose="020B0604030504040204" pitchFamily="34" charset="-120"/>
                <a:cs typeface="+mj-cs"/>
              </a:rPr>
              <a:t>提示</a:t>
            </a:r>
          </a:p>
        </p:txBody>
      </p:sp>
      <p:sp>
        <p:nvSpPr>
          <p:cNvPr id="17" name="Speech Bubble: Rectangle with Corners Rounded 16">
            <a:extLst>
              <a:ext uri="{FF2B5EF4-FFF2-40B4-BE49-F238E27FC236}">
                <a16:creationId xmlns:a16="http://schemas.microsoft.com/office/drawing/2014/main" id="{3F7CD189-E6C0-81B3-A74F-23AD7F25AD4F}"/>
              </a:ext>
            </a:extLst>
          </p:cNvPr>
          <p:cNvSpPr/>
          <p:nvPr/>
        </p:nvSpPr>
        <p:spPr bwMode="auto">
          <a:xfrm>
            <a:off x="1678923" y="2515575"/>
            <a:ext cx="3353790" cy="1043052"/>
          </a:xfrm>
          <a:prstGeom prst="wedgeRoundRectCallout">
            <a:avLst>
              <a:gd name="adj1" fmla="val -57645"/>
              <a:gd name="adj2" fmla="val 10145"/>
              <a:gd name="adj3" fmla="val 7300"/>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zh-TW" sz="1400" b="1">
                <a:solidFill>
                  <a:schemeClr val="tx1"/>
                </a:solidFill>
                <a:latin typeface="Segoe UI Semibold" panose="020B0702040204020203" pitchFamily="34" charset="0"/>
                <a:ea typeface="Microsoft JhengHei" panose="020B0604030504040204" pitchFamily="34" charset="-120"/>
                <a:cs typeface="+mj-cs"/>
              </a:rPr>
              <a:t>我媽要和我去倫敦拜訪親戚。給我一些能在倫敦欣賞景點和參與活動的主意</a:t>
            </a:r>
          </a:p>
        </p:txBody>
      </p:sp>
      <p:pic>
        <p:nvPicPr>
          <p:cNvPr id="38" name="Picture 2">
            <a:extLst>
              <a:ext uri="{FF2B5EF4-FFF2-40B4-BE49-F238E27FC236}">
                <a16:creationId xmlns:a16="http://schemas.microsoft.com/office/drawing/2014/main" id="{5094A4FD-AD2E-198B-2B38-4B83EEF45103}"/>
              </a:ext>
              <a:ext uri="{C183D7F6-B498-43B3-948B-1728B52AA6E4}">
                <adec:decorative xmlns:adec="http://schemas.microsoft.com/office/drawing/2017/decorative" val="1"/>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48802" y="3760102"/>
            <a:ext cx="1049817" cy="10498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AED0AE-335C-CFD3-6BC4-077A1A00DD3C}"/>
              </a:ext>
              <a:ext uri="{C183D7F6-B498-43B3-948B-1728B52AA6E4}">
                <adec:decorative xmlns:adec="http://schemas.microsoft.com/office/drawing/2017/decorative" val="1"/>
              </a:ext>
            </a:extLst>
          </p:cNvPr>
          <p:cNvSpPr txBox="1"/>
          <p:nvPr/>
        </p:nvSpPr>
        <p:spPr>
          <a:xfrm>
            <a:off x="5619494" y="5048243"/>
            <a:ext cx="1619226" cy="246221"/>
          </a:xfrm>
          <a:prstGeom prst="rect">
            <a:avLst/>
          </a:prstGeom>
          <a:noFill/>
        </p:spPr>
        <p:txBody>
          <a:bodyPr wrap="none" lIns="0" tIns="0" rIns="0" bIns="0" rtlCol="0">
            <a:spAutoFit/>
          </a:bodyPr>
          <a:lstStyle/>
          <a:p>
            <a:pPr algn="l"/>
            <a:r>
              <a:rPr lang="zh-TW" sz="1600" b="1">
                <a:latin typeface="Segoe UI Semibold" panose="020B0702040204020203" pitchFamily="34" charset="0"/>
                <a:ea typeface="Microsoft JhengHei" panose="020B0604030504040204" pitchFamily="34" charset="-120"/>
                <a:cs typeface="+mj-cs"/>
              </a:rPr>
              <a:t>Microsoft Copilot</a:t>
            </a:r>
          </a:p>
        </p:txBody>
      </p:sp>
      <p:pic>
        <p:nvPicPr>
          <p:cNvPr id="12" name="Picture 11">
            <a:extLst>
              <a:ext uri="{FF2B5EF4-FFF2-40B4-BE49-F238E27FC236}">
                <a16:creationId xmlns:a16="http://schemas.microsoft.com/office/drawing/2014/main" id="{3740B522-5D91-25DD-061D-47130F55766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16946" y="3877199"/>
            <a:ext cx="1093317" cy="988738"/>
          </a:xfrm>
          <a:prstGeom prst="rect">
            <a:avLst/>
          </a:prstGeom>
        </p:spPr>
      </p:pic>
      <p:sp>
        <p:nvSpPr>
          <p:cNvPr id="13" name="TextBox 12">
            <a:extLst>
              <a:ext uri="{FF2B5EF4-FFF2-40B4-BE49-F238E27FC236}">
                <a16:creationId xmlns:a16="http://schemas.microsoft.com/office/drawing/2014/main" id="{AE19CD09-6CC6-2099-7D45-D7ECD5827148}"/>
              </a:ext>
              <a:ext uri="{C183D7F6-B498-43B3-948B-1728B52AA6E4}">
                <adec:decorative xmlns:adec="http://schemas.microsoft.com/office/drawing/2017/decorative" val="1"/>
              </a:ext>
            </a:extLst>
          </p:cNvPr>
          <p:cNvSpPr txBox="1"/>
          <p:nvPr/>
        </p:nvSpPr>
        <p:spPr>
          <a:xfrm>
            <a:off x="8330331" y="5048243"/>
            <a:ext cx="2388470" cy="246221"/>
          </a:xfrm>
          <a:prstGeom prst="rect">
            <a:avLst/>
          </a:prstGeom>
          <a:noFill/>
        </p:spPr>
        <p:txBody>
          <a:bodyPr wrap="square" lIns="0" tIns="0" rIns="0" bIns="0" rtlCol="0">
            <a:spAutoFit/>
          </a:bodyPr>
          <a:lstStyle/>
          <a:p>
            <a:pPr algn="ctr"/>
            <a:r>
              <a:rPr lang="zh-TW" sz="1600" b="1">
                <a:latin typeface="Segoe UI Semibold" panose="020B0702040204020203" pitchFamily="34" charset="0"/>
                <a:ea typeface="Microsoft JhengHei" panose="020B0604030504040204" pitchFamily="34" charset="-120"/>
                <a:cs typeface="+mj-cs"/>
              </a:rPr>
              <a:t>大型語言模型 (LLM)</a:t>
            </a:r>
          </a:p>
        </p:txBody>
      </p:sp>
      <p:cxnSp>
        <p:nvCxnSpPr>
          <p:cNvPr id="15" name="Straight Arrow Connector 14">
            <a:extLst>
              <a:ext uri="{FF2B5EF4-FFF2-40B4-BE49-F238E27FC236}">
                <a16:creationId xmlns:a16="http://schemas.microsoft.com/office/drawing/2014/main" id="{70E31D30-D49E-C229-8650-9B35ABFC32BC}"/>
              </a:ext>
              <a:ext uri="{C183D7F6-B498-43B3-948B-1728B52AA6E4}">
                <adec:decorative xmlns:adec="http://schemas.microsoft.com/office/drawing/2017/decorative" val="1"/>
              </a:ext>
            </a:extLst>
          </p:cNvPr>
          <p:cNvCxnSpPr>
            <a:cxnSpLocks/>
          </p:cNvCxnSpPr>
          <p:nvPr/>
        </p:nvCxnSpPr>
        <p:spPr>
          <a:xfrm>
            <a:off x="7257304" y="4070653"/>
            <a:ext cx="1394301"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6" name="Graphic 25">
            <a:extLst>
              <a:ext uri="{FF2B5EF4-FFF2-40B4-BE49-F238E27FC236}">
                <a16:creationId xmlns:a16="http://schemas.microsoft.com/office/drawing/2014/main" id="{754C8EC5-701A-B2ED-4BB9-D4CAA2C6396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3088" y="2366301"/>
            <a:ext cx="1580528" cy="1580526"/>
          </a:xfrm>
          <a:prstGeom prst="rect">
            <a:avLst/>
          </a:prstGeom>
          <a:effectLst>
            <a:innerShdw blurRad="152400" dist="114300" dir="13500000">
              <a:prstClr val="black">
                <a:alpha val="16000"/>
              </a:prstClr>
            </a:innerShdw>
          </a:effectLst>
        </p:spPr>
      </p:pic>
      <p:cxnSp>
        <p:nvCxnSpPr>
          <p:cNvPr id="29" name="Straight Arrow Connector 28">
            <a:extLst>
              <a:ext uri="{FF2B5EF4-FFF2-40B4-BE49-F238E27FC236}">
                <a16:creationId xmlns:a16="http://schemas.microsoft.com/office/drawing/2014/main" id="{3370FAFF-143E-4166-E55F-06183EF46049}"/>
              </a:ext>
              <a:ext uri="{C183D7F6-B498-43B3-948B-1728B52AA6E4}">
                <adec:decorative xmlns:adec="http://schemas.microsoft.com/office/drawing/2017/decorative" val="1"/>
              </a:ext>
            </a:extLst>
          </p:cNvPr>
          <p:cNvCxnSpPr>
            <a:cxnSpLocks/>
          </p:cNvCxnSpPr>
          <p:nvPr/>
        </p:nvCxnSpPr>
        <p:spPr>
          <a:xfrm rot="5400000">
            <a:off x="10057249" y="3863370"/>
            <a:ext cx="794596" cy="268525"/>
          </a:xfrm>
          <a:prstGeom prst="bentConnector2">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extBox 29">
            <a:extLst>
              <a:ext uri="{FF2B5EF4-FFF2-40B4-BE49-F238E27FC236}">
                <a16:creationId xmlns:a16="http://schemas.microsoft.com/office/drawing/2014/main" id="{62DF3B2C-BAA6-D94A-586A-79E8450B6C45}"/>
              </a:ext>
              <a:ext uri="{C183D7F6-B498-43B3-948B-1728B52AA6E4}">
                <adec:decorative xmlns:adec="http://schemas.microsoft.com/office/drawing/2017/decorative" val="1"/>
              </a:ext>
            </a:extLst>
          </p:cNvPr>
          <p:cNvSpPr txBox="1"/>
          <p:nvPr/>
        </p:nvSpPr>
        <p:spPr>
          <a:xfrm>
            <a:off x="9909117" y="3596443"/>
            <a:ext cx="1268472" cy="307777"/>
          </a:xfrm>
          <a:prstGeom prst="rect">
            <a:avLst/>
          </a:prstGeom>
          <a:solidFill>
            <a:srgbClr val="F4F3F5"/>
          </a:solidFill>
        </p:spPr>
        <p:txBody>
          <a:bodyPr wrap="square" lIns="91440" tIns="45720" rIns="91440" bIns="45720" rtlCol="0">
            <a:spAutoFit/>
          </a:bodyPr>
          <a:lstStyle/>
          <a:p>
            <a:pPr algn="ctr"/>
            <a:r>
              <a:rPr lang="zh-TW" sz="1400" b="1">
                <a:latin typeface="Segoe UI Semibold" panose="020B0702040204020203" pitchFamily="34" charset="0"/>
                <a:ea typeface="Microsoft JhengHei" panose="020B0604030504040204" pitchFamily="34" charset="-120"/>
                <a:cs typeface="+mj-cs"/>
              </a:rPr>
              <a:t>訓練資料</a:t>
            </a:r>
          </a:p>
        </p:txBody>
      </p:sp>
      <p:cxnSp>
        <p:nvCxnSpPr>
          <p:cNvPr id="16" name="Straight Arrow Connector 15">
            <a:extLst>
              <a:ext uri="{FF2B5EF4-FFF2-40B4-BE49-F238E27FC236}">
                <a16:creationId xmlns:a16="http://schemas.microsoft.com/office/drawing/2014/main" id="{3A811573-BD92-D41B-3188-653F5964EBB0}"/>
              </a:ext>
              <a:ext uri="{C183D7F6-B498-43B3-948B-1728B52AA6E4}">
                <adec:decorative xmlns:adec="http://schemas.microsoft.com/office/drawing/2017/decorative" val="1"/>
              </a:ext>
            </a:extLst>
          </p:cNvPr>
          <p:cNvCxnSpPr>
            <a:cxnSpLocks/>
          </p:cNvCxnSpPr>
          <p:nvPr/>
        </p:nvCxnSpPr>
        <p:spPr>
          <a:xfrm flipH="1" flipV="1">
            <a:off x="7412116" y="4549450"/>
            <a:ext cx="1399635"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Speech Bubble: Rectangle with Corners Rounded 17" descr="Dear &lt;recipient&gt;,&#10;Please find enclosed my application for the role of …">
            <a:extLst>
              <a:ext uri="{FF2B5EF4-FFF2-40B4-BE49-F238E27FC236}">
                <a16:creationId xmlns:a16="http://schemas.microsoft.com/office/drawing/2014/main" id="{BD8FBF9D-90A6-17CF-8B76-F18A061196E9}"/>
              </a:ext>
            </a:extLst>
          </p:cNvPr>
          <p:cNvSpPr/>
          <p:nvPr/>
        </p:nvSpPr>
        <p:spPr bwMode="auto">
          <a:xfrm>
            <a:off x="861560" y="4049837"/>
            <a:ext cx="4151313" cy="1919164"/>
          </a:xfrm>
          <a:prstGeom prst="wedgeRoundRectCallout">
            <a:avLst>
              <a:gd name="adj1" fmla="val 67623"/>
              <a:gd name="adj2" fmla="val -36196"/>
              <a:gd name="adj3" fmla="val 3500"/>
            </a:avLst>
          </a:prstGeom>
          <a:solidFill>
            <a:schemeClr val="bg1"/>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ts val="200"/>
              </a:spcAft>
            </a:pPr>
            <a:r>
              <a:rPr lang="zh-TW" sz="1400" dirty="0">
                <a:solidFill>
                  <a:schemeClr val="tx1"/>
                </a:solidFill>
                <a:latin typeface="Segoe UI" panose="020B0502040204020203" pitchFamily="34" charset="0"/>
                <a:ea typeface="Microsoft JhengHei" panose="020B0604030504040204" pitchFamily="34" charset="-120"/>
              </a:rPr>
              <a:t>倫敦是個充滿歷史、文化和刺激事物的城市！以下是一些欣賞景點和參與活動的主意</a:t>
            </a:r>
          </a:p>
          <a:p>
            <a:pPr marL="285750" indent="-190500" algn="l" defTabSz="932472" fontAlgn="base">
              <a:spcBef>
                <a:spcPct val="0"/>
              </a:spcBef>
              <a:spcAft>
                <a:spcPts val="200"/>
              </a:spcAft>
              <a:buFont typeface="Arial" panose="020B0604020202020204" pitchFamily="34" charset="0"/>
              <a:buChar char="•"/>
            </a:pPr>
            <a:r>
              <a:rPr lang="zh-TW" sz="1400" dirty="0">
                <a:solidFill>
                  <a:schemeClr val="tx1"/>
                </a:solidFill>
                <a:latin typeface="Segoe UI" panose="020B0502040204020203" pitchFamily="34" charset="0"/>
                <a:ea typeface="Microsoft JhengHei" panose="020B0604030504040204" pitchFamily="34" charset="-120"/>
              </a:rPr>
              <a:t>白金漢宮：參觀國室廳並欣賞守衛交接儀式</a:t>
            </a:r>
          </a:p>
          <a:p>
            <a:pPr marL="285750" indent="-190500" defTabSz="932472" fontAlgn="base">
              <a:spcBef>
                <a:spcPct val="0"/>
              </a:spcBef>
              <a:spcAft>
                <a:spcPts val="200"/>
              </a:spcAft>
              <a:buFont typeface="Arial" panose="020B0604020202020204" pitchFamily="34" charset="0"/>
              <a:buChar char="•"/>
            </a:pPr>
            <a:r>
              <a:rPr lang="zh-TW" sz="1400" dirty="0">
                <a:solidFill>
                  <a:schemeClr val="tx1"/>
                </a:solidFill>
                <a:latin typeface="Segoe UI" panose="020B0502040204020203" pitchFamily="34" charset="0"/>
                <a:ea typeface="Microsoft JhengHei" panose="020B0604030504040204" pitchFamily="34" charset="-120"/>
              </a:rPr>
              <a:t>倫敦塔：探索充滿歷史的城堡並欣賞王冠珠寶 </a:t>
            </a:r>
          </a:p>
          <a:p>
            <a:pPr marL="285750" indent="-190500" defTabSz="932472" fontAlgn="base">
              <a:spcBef>
                <a:spcPct val="0"/>
              </a:spcBef>
              <a:spcAft>
                <a:spcPts val="200"/>
              </a:spcAft>
              <a:buFont typeface="Arial" panose="020B0604020202020204" pitchFamily="34" charset="0"/>
              <a:buChar char="•"/>
            </a:pPr>
            <a:r>
              <a:rPr lang="zh-TW" sz="1400" dirty="0">
                <a:solidFill>
                  <a:schemeClr val="tx1"/>
                </a:solidFill>
                <a:latin typeface="Segoe UI" panose="020B0502040204020203" pitchFamily="34" charset="0"/>
                <a:ea typeface="Microsoft JhengHei" panose="020B0604030504040204" pitchFamily="34" charset="-120"/>
              </a:rPr>
              <a:t>…</a:t>
            </a:r>
          </a:p>
        </p:txBody>
      </p:sp>
      <p:grpSp>
        <p:nvGrpSpPr>
          <p:cNvPr id="41" name="Group 40">
            <a:extLst>
              <a:ext uri="{FF2B5EF4-FFF2-40B4-BE49-F238E27FC236}">
                <a16:creationId xmlns:a16="http://schemas.microsoft.com/office/drawing/2014/main" id="{EA4954D6-30D6-2512-112E-D72639EBD8AD}"/>
              </a:ext>
              <a:ext uri="{C183D7F6-B498-43B3-948B-1728B52AA6E4}">
                <adec:decorative xmlns:adec="http://schemas.microsoft.com/office/drawing/2017/decorative" val="1"/>
              </a:ext>
            </a:extLst>
          </p:cNvPr>
          <p:cNvGrpSpPr/>
          <p:nvPr/>
        </p:nvGrpSpPr>
        <p:grpSpPr>
          <a:xfrm>
            <a:off x="5758491" y="4124733"/>
            <a:ext cx="242896" cy="242894"/>
            <a:chOff x="11303794" y="1621403"/>
            <a:chExt cx="244474" cy="244472"/>
          </a:xfrm>
        </p:grpSpPr>
        <p:sp>
          <p:nvSpPr>
            <p:cNvPr id="42" name="Oval 41">
              <a:extLst>
                <a:ext uri="{FF2B5EF4-FFF2-40B4-BE49-F238E27FC236}">
                  <a16:creationId xmlns:a16="http://schemas.microsoft.com/office/drawing/2014/main" id="{AD0942F4-5722-4790-33DB-D3DEF33C52AD}"/>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43" name="Arrow: Bent 42">
              <a:extLst>
                <a:ext uri="{FF2B5EF4-FFF2-40B4-BE49-F238E27FC236}">
                  <a16:creationId xmlns:a16="http://schemas.microsoft.com/office/drawing/2014/main" id="{5D6ABEE4-B0F2-0D74-F13E-1C1CBB963B9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grpSp>
      <p:grpSp>
        <p:nvGrpSpPr>
          <p:cNvPr id="50" name="Group 49">
            <a:extLst>
              <a:ext uri="{FF2B5EF4-FFF2-40B4-BE49-F238E27FC236}">
                <a16:creationId xmlns:a16="http://schemas.microsoft.com/office/drawing/2014/main" id="{A4EA26EF-D369-3186-02EA-9CF36F57CACE}"/>
              </a:ext>
              <a:ext uri="{C183D7F6-B498-43B3-948B-1728B52AA6E4}">
                <adec:decorative xmlns:adec="http://schemas.microsoft.com/office/drawing/2017/decorative" val="1"/>
              </a:ext>
            </a:extLst>
          </p:cNvPr>
          <p:cNvGrpSpPr/>
          <p:nvPr/>
        </p:nvGrpSpPr>
        <p:grpSpPr>
          <a:xfrm>
            <a:off x="8651605" y="3949206"/>
            <a:ext cx="242896" cy="242894"/>
            <a:chOff x="11303794" y="1621403"/>
            <a:chExt cx="244474" cy="244472"/>
          </a:xfrm>
        </p:grpSpPr>
        <p:sp>
          <p:nvSpPr>
            <p:cNvPr id="51" name="Oval 50">
              <a:extLst>
                <a:ext uri="{FF2B5EF4-FFF2-40B4-BE49-F238E27FC236}">
                  <a16:creationId xmlns:a16="http://schemas.microsoft.com/office/drawing/2014/main" id="{AF13F336-E67D-B508-13AD-AB0F4098B390}"/>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52" name="Arrow: Bent 51">
              <a:extLst>
                <a:ext uri="{FF2B5EF4-FFF2-40B4-BE49-F238E27FC236}">
                  <a16:creationId xmlns:a16="http://schemas.microsoft.com/office/drawing/2014/main" id="{34F89DCC-AD14-7F08-E74E-7F3C226B47C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grpSp>
      <p:grpSp>
        <p:nvGrpSpPr>
          <p:cNvPr id="54" name="Group 53">
            <a:extLst>
              <a:ext uri="{FF2B5EF4-FFF2-40B4-BE49-F238E27FC236}">
                <a16:creationId xmlns:a16="http://schemas.microsoft.com/office/drawing/2014/main" id="{3DD30573-2FC0-7239-54B9-54060871AF3C}"/>
              </a:ext>
              <a:ext uri="{C183D7F6-B498-43B3-948B-1728B52AA6E4}">
                <adec:decorative xmlns:adec="http://schemas.microsoft.com/office/drawing/2017/decorative" val="1"/>
              </a:ext>
            </a:extLst>
          </p:cNvPr>
          <p:cNvGrpSpPr/>
          <p:nvPr/>
        </p:nvGrpSpPr>
        <p:grpSpPr>
          <a:xfrm flipH="1">
            <a:off x="7169220" y="4428003"/>
            <a:ext cx="242896" cy="242894"/>
            <a:chOff x="11303794" y="1621403"/>
            <a:chExt cx="244474" cy="244472"/>
          </a:xfrm>
        </p:grpSpPr>
        <p:sp>
          <p:nvSpPr>
            <p:cNvPr id="55" name="Oval 54">
              <a:extLst>
                <a:ext uri="{FF2B5EF4-FFF2-40B4-BE49-F238E27FC236}">
                  <a16:creationId xmlns:a16="http://schemas.microsoft.com/office/drawing/2014/main" id="{0A6474EA-9969-8D6A-078C-3E86A5560345}"/>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56" name="Arrow: Bent 55">
              <a:extLst>
                <a:ext uri="{FF2B5EF4-FFF2-40B4-BE49-F238E27FC236}">
                  <a16:creationId xmlns:a16="http://schemas.microsoft.com/office/drawing/2014/main" id="{B19B3B64-0531-7B13-A8D7-23C50F134F86}"/>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grpSp>
      <p:grpSp>
        <p:nvGrpSpPr>
          <p:cNvPr id="61" name="Group 60">
            <a:extLst>
              <a:ext uri="{FF2B5EF4-FFF2-40B4-BE49-F238E27FC236}">
                <a16:creationId xmlns:a16="http://schemas.microsoft.com/office/drawing/2014/main" id="{7DABA0D2-596E-EEA4-DA12-FC367922CDEC}"/>
              </a:ext>
              <a:ext uri="{C183D7F6-B498-43B3-948B-1728B52AA6E4}">
                <adec:decorative xmlns:adec="http://schemas.microsoft.com/office/drawing/2017/decorative" val="1"/>
              </a:ext>
            </a:extLst>
          </p:cNvPr>
          <p:cNvGrpSpPr/>
          <p:nvPr/>
        </p:nvGrpSpPr>
        <p:grpSpPr>
          <a:xfrm flipH="1">
            <a:off x="10077388" y="4273483"/>
            <a:ext cx="242896" cy="242894"/>
            <a:chOff x="11303794" y="1621403"/>
            <a:chExt cx="244474" cy="244472"/>
          </a:xfrm>
        </p:grpSpPr>
        <p:sp>
          <p:nvSpPr>
            <p:cNvPr id="62" name="Oval 61">
              <a:extLst>
                <a:ext uri="{FF2B5EF4-FFF2-40B4-BE49-F238E27FC236}">
                  <a16:creationId xmlns:a16="http://schemas.microsoft.com/office/drawing/2014/main" id="{1A830584-205D-7643-9A4B-6AE883AB1EFC}"/>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63" name="Arrow: Bent 62">
              <a:extLst>
                <a:ext uri="{FF2B5EF4-FFF2-40B4-BE49-F238E27FC236}">
                  <a16:creationId xmlns:a16="http://schemas.microsoft.com/office/drawing/2014/main" id="{00BEE1A7-387D-1D43-3E16-E99EA20C796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grpSp>
      <p:sp>
        <p:nvSpPr>
          <p:cNvPr id="1029" name="Books">
            <a:extLst>
              <a:ext uri="{FF2B5EF4-FFF2-40B4-BE49-F238E27FC236}">
                <a16:creationId xmlns:a16="http://schemas.microsoft.com/office/drawing/2014/main" id="{D2A75493-48F3-CC07-F4E2-F809F3FE5C30}"/>
              </a:ext>
              <a:ext uri="{C183D7F6-B498-43B3-948B-1728B52AA6E4}">
                <adec:decorative xmlns:adec="http://schemas.microsoft.com/office/drawing/2017/decorative" val="1"/>
              </a:ext>
            </a:extLst>
          </p:cNvPr>
          <p:cNvSpPr>
            <a:spLocks noChangeAspect="1" noEditPoints="1"/>
          </p:cNvSpPr>
          <p:nvPr/>
        </p:nvSpPr>
        <p:spPr bwMode="auto">
          <a:xfrm>
            <a:off x="10554375" y="3083120"/>
            <a:ext cx="389916" cy="30786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cxnSp>
        <p:nvCxnSpPr>
          <p:cNvPr id="20" name="Straight Arrow Connector 19">
            <a:extLst>
              <a:ext uri="{FF2B5EF4-FFF2-40B4-BE49-F238E27FC236}">
                <a16:creationId xmlns:a16="http://schemas.microsoft.com/office/drawing/2014/main" id="{34266EA7-2710-C41A-D7AC-B48D805710ED}"/>
              </a:ext>
              <a:ext uri="{C183D7F6-B498-43B3-948B-1728B52AA6E4}">
                <adec:decorative xmlns:adec="http://schemas.microsoft.com/office/drawing/2017/decorative" val="1"/>
              </a:ext>
            </a:extLst>
          </p:cNvPr>
          <p:cNvCxnSpPr>
            <a:cxnSpLocks/>
            <a:stCxn id="17" idx="3"/>
            <a:endCxn id="42" idx="2"/>
          </p:cNvCxnSpPr>
          <p:nvPr/>
        </p:nvCxnSpPr>
        <p:spPr>
          <a:xfrm>
            <a:off x="5032713" y="3037101"/>
            <a:ext cx="725778" cy="1209079"/>
          </a:xfrm>
          <a:prstGeom prst="bentConnector3">
            <a:avLst>
              <a:gd name="adj1" fmla="val 50000"/>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30" name="Page2_E7C3">
            <a:extLst>
              <a:ext uri="{FF2B5EF4-FFF2-40B4-BE49-F238E27FC236}">
                <a16:creationId xmlns:a16="http://schemas.microsoft.com/office/drawing/2014/main" id="{970E5C8A-40F7-0DF6-CD39-950A5F448BFB}"/>
              </a:ext>
              <a:ext uri="{C183D7F6-B498-43B3-948B-1728B52AA6E4}">
                <adec:decorative xmlns:adec="http://schemas.microsoft.com/office/drawing/2017/decorative" val="1"/>
              </a:ext>
            </a:extLst>
          </p:cNvPr>
          <p:cNvSpPr>
            <a:spLocks noChangeAspect="1" noEditPoints="1"/>
          </p:cNvSpPr>
          <p:nvPr/>
        </p:nvSpPr>
        <p:spPr bwMode="auto">
          <a:xfrm>
            <a:off x="10196022" y="3073595"/>
            <a:ext cx="258048" cy="32244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3" name="TextBox 2">
            <a:extLst>
              <a:ext uri="{FF2B5EF4-FFF2-40B4-BE49-F238E27FC236}">
                <a16:creationId xmlns:a16="http://schemas.microsoft.com/office/drawing/2014/main" id="{EE920BA8-16B3-B492-DBCF-BFE811B3ECCE}"/>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12678020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5D01665-52D2-5DF3-419A-6D50F8884633}"/>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Rounded Rectangle 24_1">
            <a:extLst>
              <a:ext uri="{FF2B5EF4-FFF2-40B4-BE49-F238E27FC236}">
                <a16:creationId xmlns:a16="http://schemas.microsoft.com/office/drawing/2014/main" id="{A2B68EF1-034D-5426-EBC8-7B786864E36D}"/>
              </a:ext>
              <a:ext uri="{C183D7F6-B498-43B3-948B-1728B52AA6E4}">
                <adec:decorative xmlns:adec="http://schemas.microsoft.com/office/drawing/2017/decorative" val="1"/>
              </a:ext>
            </a:extLst>
          </p:cNvPr>
          <p:cNvSpPr>
            <a:spLocks/>
          </p:cNvSpPr>
          <p:nvPr/>
        </p:nvSpPr>
        <p:spPr bwMode="auto">
          <a:xfrm>
            <a:off x="588963" y="1219200"/>
            <a:ext cx="11017250" cy="5049838"/>
          </a:xfrm>
          <a:prstGeom prst="roundRect">
            <a:avLst>
              <a:gd name="adj" fmla="val 2954"/>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panose="020B0502040204020203" pitchFamily="34" charset="0"/>
              <a:ea typeface="Microsoft JhengHei" panose="020B0604030504040204" pitchFamily="34" charset="-120"/>
              <a:cs typeface="+mn-cs"/>
            </a:endParaRPr>
          </a:p>
        </p:txBody>
      </p:sp>
      <p:sp>
        <p:nvSpPr>
          <p:cNvPr id="2" name="Title 1">
            <a:extLst>
              <a:ext uri="{FF2B5EF4-FFF2-40B4-BE49-F238E27FC236}">
                <a16:creationId xmlns:a16="http://schemas.microsoft.com/office/drawing/2014/main" id="{4781FC6C-D231-B394-D86B-26C9B3D89994}"/>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有效提示的指南</a:t>
            </a:r>
          </a:p>
        </p:txBody>
      </p:sp>
      <p:grpSp>
        <p:nvGrpSpPr>
          <p:cNvPr id="42" name="Group 41">
            <a:extLst>
              <a:ext uri="{FF2B5EF4-FFF2-40B4-BE49-F238E27FC236}">
                <a16:creationId xmlns:a16="http://schemas.microsoft.com/office/drawing/2014/main" id="{D50ACFB4-BD6D-1CCB-2B29-4637FDFDBE7D}"/>
              </a:ext>
              <a:ext uri="{C183D7F6-B498-43B3-948B-1728B52AA6E4}">
                <adec:decorative xmlns:adec="http://schemas.microsoft.com/office/drawing/2017/decorative" val="1"/>
              </a:ext>
            </a:extLst>
          </p:cNvPr>
          <p:cNvGrpSpPr/>
          <p:nvPr/>
        </p:nvGrpSpPr>
        <p:grpSpPr>
          <a:xfrm>
            <a:off x="1508125" y="1539145"/>
            <a:ext cx="9247506" cy="2805629"/>
            <a:chOff x="1473835" y="1459135"/>
            <a:chExt cx="9247506" cy="2805629"/>
          </a:xfrm>
        </p:grpSpPr>
        <p:sp>
          <p:nvSpPr>
            <p:cNvPr id="14" name="Speech Bubble: Rectangle with Corners Rounded 13">
              <a:extLst>
                <a:ext uri="{FF2B5EF4-FFF2-40B4-BE49-F238E27FC236}">
                  <a16:creationId xmlns:a16="http://schemas.microsoft.com/office/drawing/2014/main" id="{C9E3E1F2-E101-B6CC-2BBC-F5DDF39EE33E}"/>
                </a:ext>
                <a:ext uri="{C183D7F6-B498-43B3-948B-1728B52AA6E4}">
                  <adec:decorative xmlns:adec="http://schemas.microsoft.com/office/drawing/2017/decorative" val="0"/>
                </a:ext>
              </a:extLst>
            </p:cNvPr>
            <p:cNvSpPr/>
            <p:nvPr/>
          </p:nvSpPr>
          <p:spPr bwMode="auto">
            <a:xfrm>
              <a:off x="1566610" y="1459135"/>
              <a:ext cx="9061957" cy="781146"/>
            </a:xfrm>
            <a:prstGeom prst="wedgeRoundRectCallout">
              <a:avLst>
                <a:gd name="adj1" fmla="val -54468"/>
                <a:gd name="adj2" fmla="val 27188"/>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zh-TW" sz="1400" dirty="0">
                  <a:solidFill>
                    <a:schemeClr val="tx1"/>
                  </a:solidFill>
                  <a:latin typeface="Segoe UI" panose="020B0502040204020203" pitchFamily="34" charset="0"/>
                  <a:ea typeface="Microsoft JhengHei" panose="020B0604030504040204" pitchFamily="34" charset="-120"/>
                  <a:cs typeface="+mj-cs"/>
                </a:rPr>
                <a:t>把 https://nodpublishers.com/London</a:t>
              </a:r>
              <a:r>
                <a:rPr lang="zh-TW" sz="1400" baseline="30000" dirty="0">
                  <a:solidFill>
                    <a:schemeClr val="tx1"/>
                  </a:solidFill>
                  <a:latin typeface="Segoe UI" panose="020B0502040204020203" pitchFamily="34" charset="0"/>
                  <a:ea typeface="Microsoft JhengHei" panose="020B0604030504040204" pitchFamily="34" charset="-120"/>
                  <a:cs typeface="+mj-cs"/>
                </a:rPr>
                <a:t>1</a:t>
              </a:r>
              <a:r>
                <a:rPr lang="zh-TW" sz="1400" dirty="0">
                  <a:solidFill>
                    <a:schemeClr val="tx1"/>
                  </a:solidFill>
                  <a:latin typeface="Segoe UI" panose="020B0502040204020203" pitchFamily="34" charset="0"/>
                  <a:ea typeface="Microsoft JhengHei" panose="020B0604030504040204" pitchFamily="34" charset="-120"/>
                  <a:cs typeface="+mj-cs"/>
                </a:rPr>
                <a:t> 的文章摘要成 3 到 5 個有趣事實的條列清單</a:t>
              </a:r>
              <a:r>
                <a:rPr lang="zh-TW" sz="1400" baseline="30000" dirty="0">
                  <a:solidFill>
                    <a:schemeClr val="tx1"/>
                  </a:solidFill>
                  <a:latin typeface="Segoe UI" panose="020B0502040204020203" pitchFamily="34" charset="0"/>
                  <a:ea typeface="Microsoft JhengHei" panose="020B0604030504040204" pitchFamily="34" charset="-120"/>
                  <a:cs typeface="+mj-cs"/>
                </a:rPr>
                <a:t>2</a:t>
              </a:r>
              <a:r>
                <a:rPr lang="zh-TW" sz="1400" dirty="0">
                  <a:solidFill>
                    <a:schemeClr val="tx1"/>
                  </a:solidFill>
                  <a:latin typeface="Segoe UI" panose="020B0502040204020203" pitchFamily="34" charset="0"/>
                  <a:ea typeface="Microsoft JhengHei" panose="020B0604030504040204" pitchFamily="34" charset="-120"/>
                  <a:cs typeface="+mj-cs"/>
                </a:rPr>
                <a:t> 協助我規劃旅途</a:t>
              </a:r>
              <a:r>
                <a:rPr lang="zh-TW" sz="1400" baseline="30000" dirty="0">
                  <a:solidFill>
                    <a:schemeClr val="tx1"/>
                  </a:solidFill>
                  <a:latin typeface="Segoe UI" panose="020B0502040204020203" pitchFamily="34" charset="0"/>
                  <a:ea typeface="Microsoft JhengHei" panose="020B0604030504040204" pitchFamily="34" charset="-120"/>
                  <a:cs typeface="+mj-cs"/>
                </a:rPr>
                <a:t>3</a:t>
              </a:r>
              <a:r>
                <a:rPr lang="zh-TW" sz="1400" dirty="0">
                  <a:solidFill>
                    <a:schemeClr val="tx1"/>
                  </a:solidFill>
                  <a:latin typeface="Segoe UI" panose="020B0502040204020203" pitchFamily="34" charset="0"/>
                  <a:ea typeface="Microsoft JhengHei" panose="020B0604030504040204" pitchFamily="34" charset="-120"/>
                  <a:cs typeface="+mj-cs"/>
                </a:rPr>
                <a:t>。請保持每一個項目簡潔扼要</a:t>
              </a:r>
              <a:r>
                <a:rPr lang="zh-TW" sz="1400" baseline="30000" dirty="0">
                  <a:solidFill>
                    <a:schemeClr val="tx1"/>
                  </a:solidFill>
                  <a:latin typeface="Segoe UI" panose="020B0502040204020203" pitchFamily="34" charset="0"/>
                  <a:ea typeface="Microsoft JhengHei" panose="020B0604030504040204" pitchFamily="34" charset="-120"/>
                  <a:cs typeface="+mj-cs"/>
                </a:rPr>
                <a:t>4</a:t>
              </a:r>
            </a:p>
          </p:txBody>
        </p:sp>
        <p:sp>
          <p:nvSpPr>
            <p:cNvPr id="3" name="Speech Bubble: Rectangle with Corners Rounded 2">
              <a:extLst>
                <a:ext uri="{FF2B5EF4-FFF2-40B4-BE49-F238E27FC236}">
                  <a16:creationId xmlns:a16="http://schemas.microsoft.com/office/drawing/2014/main" id="{B6BAC0B7-D61B-2B00-8274-A7F452BF7983}"/>
                </a:ext>
                <a:ext uri="{C183D7F6-B498-43B3-948B-1728B52AA6E4}">
                  <adec:decorative xmlns:adec="http://schemas.microsoft.com/office/drawing/2017/decorative" val="0"/>
                </a:ext>
              </a:extLst>
            </p:cNvPr>
            <p:cNvSpPr/>
            <p:nvPr/>
          </p:nvSpPr>
          <p:spPr bwMode="auto">
            <a:xfrm>
              <a:off x="1566610" y="3742514"/>
              <a:ext cx="9061957" cy="522250"/>
            </a:xfrm>
            <a:prstGeom prst="wedgeRoundRectCallout">
              <a:avLst>
                <a:gd name="adj1" fmla="val -56337"/>
                <a:gd name="adj2" fmla="val 1705"/>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zh-TW" sz="1400" dirty="0">
                  <a:solidFill>
                    <a:schemeClr val="tx1"/>
                  </a:solidFill>
                  <a:latin typeface="Segoe UI" panose="020B0502040204020203" pitchFamily="34" charset="0"/>
                  <a:ea typeface="Microsoft JhengHei" panose="020B0604030504040204" pitchFamily="34" charset="-120"/>
                  <a:cs typeface="+mj-cs"/>
                </a:rPr>
                <a:t>如何簡單在城市中移動？</a:t>
              </a:r>
              <a:r>
                <a:rPr lang="zh-TW" sz="1400" baseline="30000" dirty="0">
                  <a:solidFill>
                    <a:schemeClr val="tx1"/>
                  </a:solidFill>
                  <a:latin typeface="Segoe UI" panose="020B0502040204020203" pitchFamily="34" charset="0"/>
                  <a:ea typeface="Microsoft JhengHei" panose="020B0604030504040204" pitchFamily="34" charset="-120"/>
                  <a:cs typeface="+mj-cs"/>
                </a:rPr>
                <a:t>5</a:t>
              </a:r>
            </a:p>
          </p:txBody>
        </p:sp>
        <p:sp>
          <p:nvSpPr>
            <p:cNvPr id="5" name="Speech Bubble: Rectangle with Corners Rounded 4" descr="Dear &lt;recipient&gt;,&#10;Please find enclosed my application for the role of …">
              <a:extLst>
                <a:ext uri="{FF2B5EF4-FFF2-40B4-BE49-F238E27FC236}">
                  <a16:creationId xmlns:a16="http://schemas.microsoft.com/office/drawing/2014/main" id="{6CA6F0C5-2CE2-3240-6B74-1C69CA416C88}"/>
                </a:ext>
              </a:extLst>
            </p:cNvPr>
            <p:cNvSpPr/>
            <p:nvPr/>
          </p:nvSpPr>
          <p:spPr bwMode="auto">
            <a:xfrm>
              <a:off x="1473835" y="2498120"/>
              <a:ext cx="9247506" cy="986554"/>
            </a:xfrm>
            <a:prstGeom prst="wedgeRoundRectCallout">
              <a:avLst>
                <a:gd name="adj1" fmla="val 56145"/>
                <a:gd name="adj2" fmla="val -28178"/>
                <a:gd name="adj3" fmla="val 16667"/>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r>
                <a:rPr lang="zh-TW" sz="1400" dirty="0">
                  <a:solidFill>
                    <a:schemeClr val="tx1"/>
                  </a:solidFill>
                  <a:latin typeface="Segoe UI" panose="020B0502040204020203" pitchFamily="34" charset="0"/>
                  <a:ea typeface="Microsoft JhengHei" panose="020B0604030504040204" pitchFamily="34" charset="-120"/>
                </a:rPr>
                <a:t>這是一些倫敦的小知識，幫助您規劃行程：</a:t>
              </a:r>
            </a:p>
            <a:p>
              <a:pPr marL="285750" indent="-171450" algn="l" defTabSz="932472" fontAlgn="base">
                <a:spcBef>
                  <a:spcPts val="200"/>
                </a:spcBef>
                <a:spcAft>
                  <a:spcPct val="0"/>
                </a:spcAft>
                <a:buFont typeface="Arial" panose="020B0604020202020204" pitchFamily="34" charset="0"/>
                <a:buChar char="•"/>
              </a:pPr>
              <a:r>
                <a:rPr lang="zh-TW" sz="1200" b="1" dirty="0">
                  <a:solidFill>
                    <a:schemeClr val="tx1"/>
                  </a:solidFill>
                  <a:latin typeface="Segoe UI Semibold" panose="020B0702040204020203" pitchFamily="34" charset="0"/>
                  <a:ea typeface="Microsoft JhengHei" panose="020B0604030504040204" pitchFamily="34" charset="-120"/>
                  <a:cs typeface="+mj-cs"/>
                </a:rPr>
                <a:t>歷史淵源：</a:t>
              </a:r>
              <a:r>
                <a:rPr lang="zh-TW" sz="1200" dirty="0">
                  <a:solidFill>
                    <a:schemeClr val="tx1"/>
                  </a:solidFill>
                  <a:latin typeface="Segoe UI" panose="020B0502040204020203" pitchFamily="34" charset="0"/>
                  <a:ea typeface="Microsoft JhengHei" panose="020B0604030504040204" pitchFamily="34" charset="-120"/>
                </a:rPr>
                <a:t>於西元前 47 年由羅馬人建立，原名為 Londinium</a:t>
              </a:r>
            </a:p>
            <a:p>
              <a:pPr marL="285750" indent="-171450" algn="l" defTabSz="932472" fontAlgn="base">
                <a:spcBef>
                  <a:spcPct val="0"/>
                </a:spcBef>
                <a:spcAft>
                  <a:spcPct val="0"/>
                </a:spcAft>
                <a:buFont typeface="Arial" panose="020B0604020202020204" pitchFamily="34" charset="0"/>
                <a:buChar char="•"/>
              </a:pPr>
              <a:r>
                <a:rPr lang="zh-TW" sz="1200" dirty="0">
                  <a:solidFill>
                    <a:schemeClr val="tx1"/>
                  </a:solidFill>
                  <a:latin typeface="Segoe UI" panose="020B0502040204020203" pitchFamily="34" charset="0"/>
                  <a:ea typeface="Microsoft JhengHei" panose="020B0604030504040204" pitchFamily="34" charset="-120"/>
                </a:rPr>
                <a:t>…</a:t>
              </a:r>
            </a:p>
          </p:txBody>
        </p:sp>
      </p:grpSp>
      <p:sp>
        <p:nvSpPr>
          <p:cNvPr id="7" name="Rounded Rectangle 3_1">
            <a:extLst>
              <a:ext uri="{FF2B5EF4-FFF2-40B4-BE49-F238E27FC236}">
                <a16:creationId xmlns:a16="http://schemas.microsoft.com/office/drawing/2014/main" id="{707C6F88-6D94-C07B-740E-1A7052903060}"/>
              </a:ext>
            </a:extLst>
          </p:cNvPr>
          <p:cNvSpPr>
            <a:spLocks/>
          </p:cNvSpPr>
          <p:nvPr/>
        </p:nvSpPr>
        <p:spPr>
          <a:xfrm>
            <a:off x="726123" y="4730634"/>
            <a:ext cx="10742930" cy="1401244"/>
          </a:xfrm>
          <a:prstGeom prst="roundRect">
            <a:avLst>
              <a:gd name="adj" fmla="val 480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marL="228600" indent="-228600" defTabSz="951121">
              <a:spcAft>
                <a:spcPts val="600"/>
              </a:spcAft>
              <a:buSzPct val="90000"/>
              <a:buFont typeface="+mj-lt"/>
              <a:buAutoNum type="arabicPeriod"/>
            </a:pPr>
            <a:r>
              <a:rPr lang="zh-TW" sz="1200" dirty="0">
                <a:solidFill>
                  <a:schemeClr val="tx1"/>
                </a:solidFill>
                <a:latin typeface="Segoe UI" panose="020B0502040204020203" pitchFamily="34" charset="0"/>
                <a:ea typeface="Microsoft JhengHei" panose="020B0604030504040204" pitchFamily="34" charset="-120"/>
                <a:cs typeface="Segoe UI" panose="020B0502040204020203" pitchFamily="34" charset="0"/>
              </a:rPr>
              <a:t>如果有的話，在指定資訊範圍提供一個來源讓回應更加</a:t>
            </a:r>
            <a:r>
              <a:rPr lang="zh-TW" sz="1200" i="1" dirty="0">
                <a:solidFill>
                  <a:schemeClr val="tx1"/>
                </a:solidFill>
                <a:latin typeface="Segoe UI" panose="020B0502040204020203" pitchFamily="34" charset="0"/>
                <a:ea typeface="Microsoft JhengHei" panose="020B0604030504040204" pitchFamily="34" charset="-120"/>
                <a:cs typeface="Segoe UI" panose="020B0502040204020203" pitchFamily="34" charset="0"/>
              </a:rPr>
              <a:t>清楚明白</a:t>
            </a:r>
          </a:p>
          <a:p>
            <a:pPr marL="228600" indent="-228600" defTabSz="951121">
              <a:spcAft>
                <a:spcPts val="600"/>
              </a:spcAft>
              <a:buSzPct val="90000"/>
              <a:buFont typeface="+mj-lt"/>
              <a:buAutoNum type="arabicPeriod"/>
            </a:pPr>
            <a:r>
              <a:rPr lang="zh-TW" sz="1200" dirty="0">
                <a:solidFill>
                  <a:schemeClr val="tx1"/>
                </a:solidFill>
                <a:latin typeface="Segoe UI" panose="020B0502040204020203" pitchFamily="34" charset="0"/>
                <a:ea typeface="Microsoft JhengHei" panose="020B0604030504040204" pitchFamily="34" charset="-120"/>
                <a:cs typeface="Segoe UI" panose="020B0502040204020203" pitchFamily="34" charset="0"/>
              </a:rPr>
              <a:t>針對您想要讓 Copilot 執行的工作描述特定目標</a:t>
            </a:r>
          </a:p>
          <a:p>
            <a:pPr marL="228600" indent="-228600" defTabSz="951121">
              <a:spcAft>
                <a:spcPts val="600"/>
              </a:spcAft>
              <a:buSzPct val="90000"/>
              <a:buFont typeface="+mj-lt"/>
              <a:buAutoNum type="arabicPeriod"/>
            </a:pPr>
            <a:r>
              <a:rPr lang="zh-TW" sz="1200" dirty="0">
                <a:solidFill>
                  <a:schemeClr val="tx1"/>
                </a:solidFill>
                <a:latin typeface="Segoe UI" panose="020B0502040204020203" pitchFamily="34" charset="0"/>
                <a:ea typeface="Microsoft JhengHei" panose="020B0604030504040204" pitchFamily="34" charset="-120"/>
                <a:cs typeface="Segoe UI" panose="020B0502040204020203" pitchFamily="34" charset="0"/>
              </a:rPr>
              <a:t>增加內容來最大化回應的合適和相關性</a:t>
            </a:r>
          </a:p>
          <a:p>
            <a:pPr marL="228600" indent="-228600" defTabSz="951121">
              <a:spcAft>
                <a:spcPts val="600"/>
              </a:spcAft>
              <a:buSzPct val="90000"/>
              <a:buFont typeface="+mj-lt"/>
              <a:buAutoNum type="arabicPeriod"/>
            </a:pPr>
            <a:r>
              <a:rPr lang="zh-TW" sz="1200" dirty="0">
                <a:solidFill>
                  <a:schemeClr val="tx1"/>
                </a:solidFill>
                <a:latin typeface="Segoe UI" panose="020B0502040204020203" pitchFamily="34" charset="0"/>
                <a:ea typeface="Microsoft JhengHei" panose="020B0604030504040204" pitchFamily="34" charset="-120"/>
                <a:cs typeface="Segoe UI" panose="020B0502040204020203" pitchFamily="34" charset="0"/>
              </a:rPr>
              <a:t>針對回應格式設定清楚期望</a:t>
            </a:r>
          </a:p>
          <a:p>
            <a:pPr marL="228600" indent="-228600" defTabSz="951121">
              <a:spcAft>
                <a:spcPts val="600"/>
              </a:spcAft>
              <a:buSzPct val="90000"/>
              <a:buFont typeface="+mj-lt"/>
              <a:buAutoNum type="arabicPeriod"/>
            </a:pPr>
            <a:r>
              <a:rPr lang="zh-TW" sz="1200" dirty="0">
                <a:solidFill>
                  <a:schemeClr val="tx1"/>
                </a:solidFill>
                <a:latin typeface="Segoe UI" panose="020B0502040204020203" pitchFamily="34" charset="0"/>
                <a:ea typeface="Microsoft JhengHei" panose="020B0604030504040204" pitchFamily="34" charset="-120"/>
                <a:cs typeface="Segoe UI" panose="020B0502040204020203" pitchFamily="34" charset="0"/>
              </a:rPr>
              <a:t>根據前面提示和回應反覆運算使結果更精確</a:t>
            </a:r>
          </a:p>
        </p:txBody>
      </p:sp>
      <p:pic>
        <p:nvPicPr>
          <p:cNvPr id="43" name="Picture 42">
            <a:extLst>
              <a:ext uri="{FF2B5EF4-FFF2-40B4-BE49-F238E27FC236}">
                <a16:creationId xmlns:a16="http://schemas.microsoft.com/office/drawing/2014/main" id="{631664F3-DAFF-6050-25FB-928B9AC59D6F}"/>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7313504" y="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 name="TextBox 7">
            <a:extLst>
              <a:ext uri="{FF2B5EF4-FFF2-40B4-BE49-F238E27FC236}">
                <a16:creationId xmlns:a16="http://schemas.microsoft.com/office/drawing/2014/main" id="{E6418DCB-1DF4-F648-ABC7-412ABFDFA65F}"/>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683238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64BB7D-4B85-126B-74B5-5DA3C6080CA3}"/>
              </a:ext>
              <a:ext uri="{C183D7F6-B498-43B3-948B-1728B52AA6E4}">
                <adec:decorative xmlns:adec="http://schemas.microsoft.com/office/drawing/2017/decorative" val="1"/>
              </a:ext>
            </a:extLst>
          </p:cNvPr>
          <p:cNvGrpSpPr/>
          <p:nvPr/>
        </p:nvGrpSpPr>
        <p:grpSpPr>
          <a:xfrm>
            <a:off x="1" y="-184660"/>
            <a:ext cx="12191999" cy="1172541"/>
            <a:chOff x="1" y="0"/>
            <a:chExt cx="12191999" cy="1172541"/>
          </a:xfrm>
        </p:grpSpPr>
        <p:pic>
          <p:nvPicPr>
            <p:cNvPr id="8" name="Picture 7">
              <a:extLst>
                <a:ext uri="{FF2B5EF4-FFF2-40B4-BE49-F238E27FC236}">
                  <a16:creationId xmlns:a16="http://schemas.microsoft.com/office/drawing/2014/main" id="{5DCE424C-F7A3-1B20-F718-860CCAC91E3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9" name="Straight Connector 8">
              <a:extLst>
                <a:ext uri="{FF2B5EF4-FFF2-40B4-BE49-F238E27FC236}">
                  <a16:creationId xmlns:a16="http://schemas.microsoft.com/office/drawing/2014/main" id="{6CFFF017-54BB-B932-BEE1-1F2AD3D562D5}"/>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84D2E2-7778-B939-F320-FDD80F02420A}"/>
              </a:ext>
            </a:extLst>
          </p:cNvPr>
          <p:cNvSpPr>
            <a:spLocks noGrp="1"/>
          </p:cNvSpPr>
          <p:nvPr>
            <p:ph type="title"/>
          </p:nvPr>
        </p:nvSpPr>
        <p:spPr>
          <a:xfrm>
            <a:off x="588263" y="980904"/>
            <a:ext cx="11018520" cy="492443"/>
          </a:xfrm>
        </p:spPr>
        <p:txBody>
          <a:bodyPr/>
          <a:lstStyle/>
          <a:p>
            <a:r>
              <a:rPr lang="zh-TW" b="1" dirty="0">
                <a:latin typeface="Segoe UI Semibold" panose="020B0702040204020203" pitchFamily="34" charset="0"/>
                <a:ea typeface="Microsoft JhengHei" panose="020B0604030504040204" pitchFamily="34" charset="-120"/>
              </a:rPr>
              <a:t>關於計畫：使用 AI 設計理想目的地 </a:t>
            </a:r>
          </a:p>
        </p:txBody>
      </p:sp>
      <p:sp>
        <p:nvSpPr>
          <p:cNvPr id="10" name="Rectangle: Rounded Corners 9">
            <a:extLst>
              <a:ext uri="{FF2B5EF4-FFF2-40B4-BE49-F238E27FC236}">
                <a16:creationId xmlns:a16="http://schemas.microsoft.com/office/drawing/2014/main" id="{1FD70EA2-56B9-C0BF-8ACF-4A29A56BC422}"/>
              </a:ext>
              <a:ext uri="{C183D7F6-B498-43B3-948B-1728B52AA6E4}">
                <adec:decorative xmlns:adec="http://schemas.microsoft.com/office/drawing/2017/decorative" val="1"/>
              </a:ext>
            </a:extLst>
          </p:cNvPr>
          <p:cNvSpPr>
            <a:spLocks/>
          </p:cNvSpPr>
          <p:nvPr/>
        </p:nvSpPr>
        <p:spPr bwMode="auto">
          <a:xfrm>
            <a:off x="588963" y="1552694"/>
            <a:ext cx="11017250" cy="49823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noProof="0">
              <a:ln>
                <a:noFill/>
              </a:ln>
              <a:solidFill>
                <a:srgbClr val="0078D4"/>
              </a:solidFill>
              <a:effectLst/>
              <a:uLnTx/>
              <a:uFillTx/>
              <a:latin typeface="Segoe UI" panose="020B0502040204020203" pitchFamily="34" charset="0"/>
              <a:ea typeface="Microsoft JhengHei" panose="020B0604030504040204" pitchFamily="34" charset="-120"/>
              <a:cs typeface="+mn-cs"/>
            </a:endParaRPr>
          </a:p>
        </p:txBody>
      </p:sp>
      <p:sp>
        <p:nvSpPr>
          <p:cNvPr id="11" name="Rounded Rectangle 3_1">
            <a:extLst>
              <a:ext uri="{FF2B5EF4-FFF2-40B4-BE49-F238E27FC236}">
                <a16:creationId xmlns:a16="http://schemas.microsoft.com/office/drawing/2014/main" id="{16BD29C6-E69A-1442-E3D3-BBF3D07BD798}"/>
              </a:ext>
              <a:ext uri="{C183D7F6-B498-43B3-948B-1728B52AA6E4}">
                <adec:decorative xmlns:adec="http://schemas.microsoft.com/office/drawing/2017/decorative" val="1"/>
              </a:ext>
            </a:extLst>
          </p:cNvPr>
          <p:cNvSpPr>
            <a:spLocks/>
          </p:cNvSpPr>
          <p:nvPr/>
        </p:nvSpPr>
        <p:spPr>
          <a:xfrm>
            <a:off x="7715250" y="1735573"/>
            <a:ext cx="3704907" cy="4616596"/>
          </a:xfrm>
          <a:prstGeom prst="roundRect">
            <a:avLst>
              <a:gd name="adj" fmla="val 44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a:ln w="3175">
                <a:noFill/>
              </a:ln>
              <a:latin typeface="Segoe UI" panose="020B0502040204020203" pitchFamily="34" charset="0"/>
              <a:ea typeface="Microsoft JhengHei" panose="020B0604030504040204" pitchFamily="34" charset="-120"/>
            </a:endParaRPr>
          </a:p>
        </p:txBody>
      </p:sp>
      <p:sp>
        <p:nvSpPr>
          <p:cNvPr id="42" name="Rounded Rectangle 3_1">
            <a:extLst>
              <a:ext uri="{FF2B5EF4-FFF2-40B4-BE49-F238E27FC236}">
                <a16:creationId xmlns:a16="http://schemas.microsoft.com/office/drawing/2014/main" id="{1BE939C8-DCF7-5DC4-B26E-0DA9C9A80A13}"/>
              </a:ext>
              <a:ext uri="{C183D7F6-B498-43B3-948B-1728B52AA6E4}">
                <adec:decorative xmlns:adec="http://schemas.microsoft.com/office/drawing/2017/decorative" val="1"/>
              </a:ext>
            </a:extLst>
          </p:cNvPr>
          <p:cNvSpPr>
            <a:spLocks/>
          </p:cNvSpPr>
          <p:nvPr/>
        </p:nvSpPr>
        <p:spPr>
          <a:xfrm>
            <a:off x="771843" y="1735573"/>
            <a:ext cx="6757351" cy="4616596"/>
          </a:xfrm>
          <a:prstGeom prst="roundRect">
            <a:avLst>
              <a:gd name="adj" fmla="val 3400"/>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pic>
        <p:nvPicPr>
          <p:cNvPr id="41" name="Picture 40">
            <a:extLst>
              <a:ext uri="{FF2B5EF4-FFF2-40B4-BE49-F238E27FC236}">
                <a16:creationId xmlns:a16="http://schemas.microsoft.com/office/drawing/2014/main" id="{5AFD8364-50D7-9A72-C028-F7CC2A912EE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3048"/>
          <a:stretch/>
        </p:blipFill>
        <p:spPr>
          <a:xfrm>
            <a:off x="8947020" y="5929431"/>
            <a:ext cx="2473137" cy="422738"/>
          </a:xfrm>
          <a:custGeom>
            <a:avLst/>
            <a:gdLst>
              <a:gd name="connsiteX0" fmla="*/ 0 w 1788794"/>
              <a:gd name="connsiteY0" fmla="*/ 0 h 305762"/>
              <a:gd name="connsiteX1" fmla="*/ 1788794 w 1788794"/>
              <a:gd name="connsiteY1" fmla="*/ 0 h 305762"/>
              <a:gd name="connsiteX2" fmla="*/ 1788794 w 1788794"/>
              <a:gd name="connsiteY2" fmla="*/ 184779 h 305762"/>
              <a:gd name="connsiteX3" fmla="*/ 1667811 w 1788794"/>
              <a:gd name="connsiteY3" fmla="*/ 305762 h 305762"/>
              <a:gd name="connsiteX4" fmla="*/ 0 w 1788794"/>
              <a:gd name="connsiteY4" fmla="*/ 305762 h 30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94" h="305762">
                <a:moveTo>
                  <a:pt x="0" y="0"/>
                </a:moveTo>
                <a:lnTo>
                  <a:pt x="1788794" y="0"/>
                </a:lnTo>
                <a:lnTo>
                  <a:pt x="1788794" y="184779"/>
                </a:lnTo>
                <a:cubicBezTo>
                  <a:pt x="1788794" y="251596"/>
                  <a:pt x="1734628" y="305762"/>
                  <a:pt x="1667811" y="305762"/>
                </a:cubicBezTo>
                <a:lnTo>
                  <a:pt x="0" y="305762"/>
                </a:lnTo>
                <a:close/>
              </a:path>
            </a:pathLst>
          </a:custGeom>
        </p:spPr>
      </p:pic>
      <p:sp>
        <p:nvSpPr>
          <p:cNvPr id="54" name="TextBox 53">
            <a:extLst>
              <a:ext uri="{FF2B5EF4-FFF2-40B4-BE49-F238E27FC236}">
                <a16:creationId xmlns:a16="http://schemas.microsoft.com/office/drawing/2014/main" id="{5B8E5A1C-8444-2243-7CD7-3D0BFFE48C28}"/>
              </a:ext>
            </a:extLst>
          </p:cNvPr>
          <p:cNvSpPr txBox="1">
            <a:spLocks/>
          </p:cNvSpPr>
          <p:nvPr/>
        </p:nvSpPr>
        <p:spPr>
          <a:xfrm>
            <a:off x="1610470" y="2058417"/>
            <a:ext cx="5727590" cy="246221"/>
          </a:xfrm>
          <a:prstGeom prst="rect">
            <a:avLst/>
          </a:prstGeom>
          <a:noFill/>
        </p:spPr>
        <p:txBody>
          <a:bodyPr vert="horz" wrap="square" lIns="0" tIns="0" rIns="0" bIns="0" rtlCol="0" anchor="ctr">
            <a:spAutoFit/>
          </a:bodyPr>
          <a:lstStyle/>
          <a:p>
            <a:r>
              <a:rPr lang="zh-TW" sz="1600" dirty="0">
                <a:latin typeface="Segoe UI" panose="020B0502040204020203" pitchFamily="34" charset="0"/>
                <a:ea typeface="Microsoft JhengHei" panose="020B0604030504040204" pitchFamily="34" charset="-120"/>
              </a:rPr>
              <a:t>今天您將學習如何使用 AI 工具工作</a:t>
            </a:r>
          </a:p>
        </p:txBody>
      </p:sp>
      <p:grpSp>
        <p:nvGrpSpPr>
          <p:cNvPr id="55" name="Group 54">
            <a:extLst>
              <a:ext uri="{FF2B5EF4-FFF2-40B4-BE49-F238E27FC236}">
                <a16:creationId xmlns:a16="http://schemas.microsoft.com/office/drawing/2014/main" id="{BFEA0099-C811-E2FA-4C00-F6253C3821D2}"/>
              </a:ext>
              <a:ext uri="{C183D7F6-B498-43B3-948B-1728B52AA6E4}">
                <adec:decorative xmlns:adec="http://schemas.microsoft.com/office/drawing/2017/decorative" val="1"/>
              </a:ext>
            </a:extLst>
          </p:cNvPr>
          <p:cNvGrpSpPr>
            <a:grpSpLocks/>
          </p:cNvGrpSpPr>
          <p:nvPr/>
        </p:nvGrpSpPr>
        <p:grpSpPr>
          <a:xfrm>
            <a:off x="954153" y="1945986"/>
            <a:ext cx="474335" cy="471083"/>
            <a:chOff x="547424" y="4293480"/>
            <a:chExt cx="640026" cy="657416"/>
          </a:xfrm>
        </p:grpSpPr>
        <p:grpSp>
          <p:nvGrpSpPr>
            <p:cNvPr id="56" name="Group 55">
              <a:extLst>
                <a:ext uri="{FF2B5EF4-FFF2-40B4-BE49-F238E27FC236}">
                  <a16:creationId xmlns:a16="http://schemas.microsoft.com/office/drawing/2014/main" id="{50E86B9F-F661-CF69-667A-8708AB705AB9}"/>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75F133E0-D811-2BBC-C849-C4A2DEEA5E7D}"/>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2D9CB8CF-EACF-F8FB-8DDB-54C4EA7345F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62" name="Rounded Rectangle 3_1">
                  <a:extLst>
                    <a:ext uri="{FF2B5EF4-FFF2-40B4-BE49-F238E27FC236}">
                      <a16:creationId xmlns:a16="http://schemas.microsoft.com/office/drawing/2014/main" id="{DDF620CB-785A-2880-512B-4FDA5A5AC5F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59" name="Rounded Rectangle 3_1">
                <a:extLst>
                  <a:ext uri="{FF2B5EF4-FFF2-40B4-BE49-F238E27FC236}">
                    <a16:creationId xmlns:a16="http://schemas.microsoft.com/office/drawing/2014/main" id="{242FDB2B-BE93-B012-A523-8C465E0EEC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60" name="Rounded Rectangle 24_1">
                <a:extLst>
                  <a:ext uri="{FF2B5EF4-FFF2-40B4-BE49-F238E27FC236}">
                    <a16:creationId xmlns:a16="http://schemas.microsoft.com/office/drawing/2014/main" id="{0FBAAB43-96E2-896D-22E7-09BD0DF85E8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57" name="Oval 56">
              <a:extLst>
                <a:ext uri="{FF2B5EF4-FFF2-40B4-BE49-F238E27FC236}">
                  <a16:creationId xmlns:a16="http://schemas.microsoft.com/office/drawing/2014/main" id="{7B7DFC76-5CE8-11FA-476D-06F2529CD93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endParaRPr>
            </a:p>
          </p:txBody>
        </p:sp>
      </p:grpSp>
      <p:sp>
        <p:nvSpPr>
          <p:cNvPr id="64" name="TextBox 63">
            <a:extLst>
              <a:ext uri="{FF2B5EF4-FFF2-40B4-BE49-F238E27FC236}">
                <a16:creationId xmlns:a16="http://schemas.microsoft.com/office/drawing/2014/main" id="{7A767D4D-F77C-E2EF-9940-8B1139837121}"/>
              </a:ext>
            </a:extLst>
          </p:cNvPr>
          <p:cNvSpPr txBox="1">
            <a:spLocks/>
          </p:cNvSpPr>
          <p:nvPr/>
        </p:nvSpPr>
        <p:spPr>
          <a:xfrm>
            <a:off x="1610470" y="2961006"/>
            <a:ext cx="5526930" cy="492443"/>
          </a:xfrm>
          <a:prstGeom prst="rect">
            <a:avLst/>
          </a:prstGeom>
          <a:noFill/>
        </p:spPr>
        <p:txBody>
          <a:bodyPr vert="horz" wrap="square" lIns="0" tIns="0" rIns="0" bIns="0" rtlCol="0" anchor="ctr">
            <a:spAutoFit/>
          </a:bodyPr>
          <a:lstStyle/>
          <a:p>
            <a:r>
              <a:rPr lang="zh-TW" sz="1600" dirty="0">
                <a:latin typeface="Segoe UI" panose="020B0502040204020203" pitchFamily="34" charset="0"/>
                <a:ea typeface="Microsoft JhengHei" panose="020B0604030504040204" pitchFamily="34" charset="-120"/>
              </a:rPr>
              <a:t>您將探索 Microsoft Copilot 等絕妙的 AI 工具有什麼能力，</a:t>
            </a:r>
            <a:br>
              <a:rPr lang="en-US" altLang="zh-TW" sz="1600" dirty="0">
                <a:latin typeface="Segoe UI" panose="020B0502040204020203" pitchFamily="34" charset="0"/>
                <a:ea typeface="Microsoft JhengHei" panose="020B0604030504040204" pitchFamily="34" charset="-120"/>
              </a:rPr>
            </a:br>
            <a:r>
              <a:rPr lang="zh-TW" sz="1600" dirty="0">
                <a:latin typeface="Segoe UI" panose="020B0502040204020203" pitchFamily="34" charset="0"/>
                <a:ea typeface="Microsoft JhengHei" panose="020B0604030504040204" pitchFamily="34" charset="-120"/>
              </a:rPr>
              <a:t>並將學習和練習使用它們的技能</a:t>
            </a:r>
          </a:p>
        </p:txBody>
      </p:sp>
      <p:grpSp>
        <p:nvGrpSpPr>
          <p:cNvPr id="65" name="Group 64">
            <a:extLst>
              <a:ext uri="{FF2B5EF4-FFF2-40B4-BE49-F238E27FC236}">
                <a16:creationId xmlns:a16="http://schemas.microsoft.com/office/drawing/2014/main" id="{AD56F7D3-B5FC-98BD-15AB-FF39B8869FFA}"/>
              </a:ext>
              <a:ext uri="{C183D7F6-B498-43B3-948B-1728B52AA6E4}">
                <adec:decorative xmlns:adec="http://schemas.microsoft.com/office/drawing/2017/decorative" val="1"/>
              </a:ext>
            </a:extLst>
          </p:cNvPr>
          <p:cNvGrpSpPr>
            <a:grpSpLocks/>
          </p:cNvGrpSpPr>
          <p:nvPr/>
        </p:nvGrpSpPr>
        <p:grpSpPr>
          <a:xfrm>
            <a:off x="954153" y="2837895"/>
            <a:ext cx="474335" cy="471083"/>
            <a:chOff x="547424" y="4293480"/>
            <a:chExt cx="640026" cy="657416"/>
          </a:xfrm>
        </p:grpSpPr>
        <p:grpSp>
          <p:nvGrpSpPr>
            <p:cNvPr id="66" name="Group 65">
              <a:extLst>
                <a:ext uri="{FF2B5EF4-FFF2-40B4-BE49-F238E27FC236}">
                  <a16:creationId xmlns:a16="http://schemas.microsoft.com/office/drawing/2014/main" id="{62F2585E-BD8D-69C6-1361-6A2298CFE3E2}"/>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3A0E98F7-DADE-DCDF-30D4-2CEC3E2A2D3B}"/>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D488F34-1BC8-250E-740B-E986ECFD1D8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72" name="Rounded Rectangle 3_1">
                  <a:extLst>
                    <a:ext uri="{FF2B5EF4-FFF2-40B4-BE49-F238E27FC236}">
                      <a16:creationId xmlns:a16="http://schemas.microsoft.com/office/drawing/2014/main" id="{7079D4DE-11C0-18CD-6F9B-68A213A92BA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69" name="Rounded Rectangle 3_1">
                <a:extLst>
                  <a:ext uri="{FF2B5EF4-FFF2-40B4-BE49-F238E27FC236}">
                    <a16:creationId xmlns:a16="http://schemas.microsoft.com/office/drawing/2014/main" id="{127F3886-5526-419B-B65A-C74298FAA69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70" name="Rounded Rectangle 24_1">
                <a:extLst>
                  <a:ext uri="{FF2B5EF4-FFF2-40B4-BE49-F238E27FC236}">
                    <a16:creationId xmlns:a16="http://schemas.microsoft.com/office/drawing/2014/main" id="{0144EAE9-A866-C359-2418-79839FA3E07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67" name="Oval 66">
              <a:extLst>
                <a:ext uri="{FF2B5EF4-FFF2-40B4-BE49-F238E27FC236}">
                  <a16:creationId xmlns:a16="http://schemas.microsoft.com/office/drawing/2014/main" id="{FA0FA7EA-7DFC-9047-C981-5888D8A81A3C}"/>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endParaRPr>
            </a:p>
          </p:txBody>
        </p:sp>
      </p:grpSp>
      <p:sp>
        <p:nvSpPr>
          <p:cNvPr id="73" name="TextBox 72">
            <a:extLst>
              <a:ext uri="{FF2B5EF4-FFF2-40B4-BE49-F238E27FC236}">
                <a16:creationId xmlns:a16="http://schemas.microsoft.com/office/drawing/2014/main" id="{1CFCB87A-72AD-3FD3-2D92-8A79D46282F2}"/>
              </a:ext>
            </a:extLst>
          </p:cNvPr>
          <p:cNvSpPr txBox="1">
            <a:spLocks/>
          </p:cNvSpPr>
          <p:nvPr/>
        </p:nvSpPr>
        <p:spPr>
          <a:xfrm>
            <a:off x="1610470" y="4120496"/>
            <a:ext cx="5727590" cy="492443"/>
          </a:xfrm>
          <a:prstGeom prst="rect">
            <a:avLst/>
          </a:prstGeom>
          <a:noFill/>
        </p:spPr>
        <p:txBody>
          <a:bodyPr vert="horz" wrap="square" lIns="0" tIns="0" rIns="0" bIns="0" rtlCol="0" anchor="ctr">
            <a:spAutoFit/>
          </a:bodyPr>
          <a:lstStyle/>
          <a:p>
            <a:r>
              <a:rPr lang="zh-TW" sz="1600" dirty="0">
                <a:latin typeface="Segoe UI" panose="020B0502040204020203" pitchFamily="34" charset="0"/>
                <a:ea typeface="Microsoft JhengHei" panose="020B0604030504040204" pitchFamily="34" charset="-120"/>
              </a:rPr>
              <a:t>您將使用想像和創造力打造出全新的環境，並使用生成式 AI </a:t>
            </a:r>
            <a:br>
              <a:rPr lang="en-US" altLang="zh-TW" sz="1600" dirty="0">
                <a:latin typeface="Segoe UI" panose="020B0502040204020203" pitchFamily="34" charset="0"/>
                <a:ea typeface="Microsoft JhengHei" panose="020B0604030504040204" pitchFamily="34" charset="-120"/>
              </a:rPr>
            </a:br>
            <a:r>
              <a:rPr lang="zh-TW" sz="1600" dirty="0">
                <a:latin typeface="Segoe UI" panose="020B0502040204020203" pitchFamily="34" charset="0"/>
                <a:ea typeface="Microsoft JhengHei" panose="020B0604030504040204" pitchFamily="34" charset="-120"/>
              </a:rPr>
              <a:t>創作內容並訴說其故事</a:t>
            </a:r>
          </a:p>
        </p:txBody>
      </p:sp>
      <p:grpSp>
        <p:nvGrpSpPr>
          <p:cNvPr id="75" name="Group 74">
            <a:extLst>
              <a:ext uri="{FF2B5EF4-FFF2-40B4-BE49-F238E27FC236}">
                <a16:creationId xmlns:a16="http://schemas.microsoft.com/office/drawing/2014/main" id="{DA035127-8E9D-A78A-AAED-6BD7930DFAB0}"/>
              </a:ext>
              <a:ext uri="{C183D7F6-B498-43B3-948B-1728B52AA6E4}">
                <adec:decorative xmlns:adec="http://schemas.microsoft.com/office/drawing/2017/decorative" val="1"/>
              </a:ext>
            </a:extLst>
          </p:cNvPr>
          <p:cNvGrpSpPr>
            <a:grpSpLocks/>
          </p:cNvGrpSpPr>
          <p:nvPr/>
        </p:nvGrpSpPr>
        <p:grpSpPr>
          <a:xfrm>
            <a:off x="954153" y="3997385"/>
            <a:ext cx="474335" cy="471083"/>
            <a:chOff x="547424" y="4293480"/>
            <a:chExt cx="640026" cy="657416"/>
          </a:xfrm>
        </p:grpSpPr>
        <p:grpSp>
          <p:nvGrpSpPr>
            <p:cNvPr id="76" name="Group 75">
              <a:extLst>
                <a:ext uri="{FF2B5EF4-FFF2-40B4-BE49-F238E27FC236}">
                  <a16:creationId xmlns:a16="http://schemas.microsoft.com/office/drawing/2014/main" id="{7BC5D696-BF3D-6DD4-74D1-856C09212DFA}"/>
                </a:ext>
              </a:extLst>
            </p:cNvPr>
            <p:cNvGrpSpPr/>
            <p:nvPr/>
          </p:nvGrpSpPr>
          <p:grpSpPr>
            <a:xfrm>
              <a:off x="547424" y="4293480"/>
              <a:ext cx="640026" cy="657416"/>
              <a:chOff x="987658" y="5065483"/>
              <a:chExt cx="1169054" cy="1200820"/>
            </a:xfrm>
          </p:grpSpPr>
          <p:grpSp>
            <p:nvGrpSpPr>
              <p:cNvPr id="78" name="Group 77">
                <a:extLst>
                  <a:ext uri="{FF2B5EF4-FFF2-40B4-BE49-F238E27FC236}">
                    <a16:creationId xmlns:a16="http://schemas.microsoft.com/office/drawing/2014/main" id="{4B07F70F-57DA-EE3C-051C-1DB76822EEE3}"/>
                  </a:ext>
                </a:extLst>
              </p:cNvPr>
              <p:cNvGrpSpPr/>
              <p:nvPr/>
            </p:nvGrpSpPr>
            <p:grpSpPr>
              <a:xfrm>
                <a:off x="987658" y="5065483"/>
                <a:ext cx="1169054" cy="1200820"/>
                <a:chOff x="6349393" y="1711575"/>
                <a:chExt cx="5590022" cy="5674618"/>
              </a:xfrm>
            </p:grpSpPr>
            <p:sp>
              <p:nvSpPr>
                <p:cNvPr id="81" name="Rounded Rectangle 3_1">
                  <a:extLst>
                    <a:ext uri="{FF2B5EF4-FFF2-40B4-BE49-F238E27FC236}">
                      <a16:creationId xmlns:a16="http://schemas.microsoft.com/office/drawing/2014/main" id="{2655AA4A-949D-E852-3C4B-5B992AC22E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82" name="Rounded Rectangle 3_1">
                  <a:extLst>
                    <a:ext uri="{FF2B5EF4-FFF2-40B4-BE49-F238E27FC236}">
                      <a16:creationId xmlns:a16="http://schemas.microsoft.com/office/drawing/2014/main" id="{4451E773-7FFE-9BB4-466E-21E8383B81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79" name="Rounded Rectangle 3_1">
                <a:extLst>
                  <a:ext uri="{FF2B5EF4-FFF2-40B4-BE49-F238E27FC236}">
                    <a16:creationId xmlns:a16="http://schemas.microsoft.com/office/drawing/2014/main" id="{7DBC0293-9638-1A88-0FD3-2443763B8DB0}"/>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80" name="Rounded Rectangle 24_1">
                <a:extLst>
                  <a:ext uri="{FF2B5EF4-FFF2-40B4-BE49-F238E27FC236}">
                    <a16:creationId xmlns:a16="http://schemas.microsoft.com/office/drawing/2014/main" id="{FA784D5D-7E3D-B4BA-E317-9A4160B0030B}"/>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77" name="Oval 76">
              <a:extLst>
                <a:ext uri="{FF2B5EF4-FFF2-40B4-BE49-F238E27FC236}">
                  <a16:creationId xmlns:a16="http://schemas.microsoft.com/office/drawing/2014/main" id="{2A601C7D-595E-1D06-D3EC-852B479B3E8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endParaRPr>
            </a:p>
          </p:txBody>
        </p:sp>
      </p:grpSp>
      <p:sp>
        <p:nvSpPr>
          <p:cNvPr id="74" name="TextBox 73">
            <a:extLst>
              <a:ext uri="{FF2B5EF4-FFF2-40B4-BE49-F238E27FC236}">
                <a16:creationId xmlns:a16="http://schemas.microsoft.com/office/drawing/2014/main" id="{8AD051B0-AAD5-5EA0-D531-68CCE7C78CD7}"/>
              </a:ext>
            </a:extLst>
          </p:cNvPr>
          <p:cNvSpPr txBox="1">
            <a:spLocks/>
          </p:cNvSpPr>
          <p:nvPr/>
        </p:nvSpPr>
        <p:spPr>
          <a:xfrm>
            <a:off x="1610470" y="5279985"/>
            <a:ext cx="5727590" cy="738664"/>
          </a:xfrm>
          <a:prstGeom prst="rect">
            <a:avLst/>
          </a:prstGeom>
          <a:noFill/>
        </p:spPr>
        <p:txBody>
          <a:bodyPr vert="horz" wrap="square" lIns="0" tIns="0" rIns="0" bIns="0" rtlCol="0" anchor="ctr">
            <a:spAutoFit/>
          </a:bodyPr>
          <a:lstStyle/>
          <a:p>
            <a:r>
              <a:rPr lang="zh-TW" sz="1600" dirty="0">
                <a:latin typeface="Segoe UI" panose="020B0502040204020203" pitchFamily="34" charset="0"/>
                <a:ea typeface="Microsoft JhengHei" panose="020B0604030504040204" pitchFamily="34" charset="-120"/>
              </a:rPr>
              <a:t>在計劃尾聲，您將從您的想像打造出獨特的目的地，包含視覺呈現、菜單大綱、音樂和氣氛特色，以及您理想目的地的名稱和品牌大綱</a:t>
            </a:r>
          </a:p>
        </p:txBody>
      </p:sp>
      <p:grpSp>
        <p:nvGrpSpPr>
          <p:cNvPr id="83" name="Group 82">
            <a:extLst>
              <a:ext uri="{FF2B5EF4-FFF2-40B4-BE49-F238E27FC236}">
                <a16:creationId xmlns:a16="http://schemas.microsoft.com/office/drawing/2014/main" id="{A6C7D009-4A46-FAA0-1853-E66F8E4F9171}"/>
              </a:ext>
              <a:ext uri="{C183D7F6-B498-43B3-948B-1728B52AA6E4}">
                <adec:decorative xmlns:adec="http://schemas.microsoft.com/office/drawing/2017/decorative" val="1"/>
              </a:ext>
            </a:extLst>
          </p:cNvPr>
          <p:cNvGrpSpPr>
            <a:grpSpLocks/>
          </p:cNvGrpSpPr>
          <p:nvPr/>
        </p:nvGrpSpPr>
        <p:grpSpPr>
          <a:xfrm>
            <a:off x="954153" y="5156875"/>
            <a:ext cx="474335" cy="471083"/>
            <a:chOff x="547424" y="4293480"/>
            <a:chExt cx="640026" cy="657416"/>
          </a:xfrm>
        </p:grpSpPr>
        <p:grpSp>
          <p:nvGrpSpPr>
            <p:cNvPr id="84" name="Group 83">
              <a:extLst>
                <a:ext uri="{FF2B5EF4-FFF2-40B4-BE49-F238E27FC236}">
                  <a16:creationId xmlns:a16="http://schemas.microsoft.com/office/drawing/2014/main" id="{01C449D6-68A1-53DE-8FB0-74308DE58F23}"/>
                </a:ext>
              </a:extLst>
            </p:cNvPr>
            <p:cNvGrpSpPr/>
            <p:nvPr/>
          </p:nvGrpSpPr>
          <p:grpSpPr>
            <a:xfrm>
              <a:off x="547424" y="4293480"/>
              <a:ext cx="640026" cy="657416"/>
              <a:chOff x="987658" y="5065483"/>
              <a:chExt cx="1169054" cy="1200820"/>
            </a:xfrm>
          </p:grpSpPr>
          <p:grpSp>
            <p:nvGrpSpPr>
              <p:cNvPr id="86" name="Group 85">
                <a:extLst>
                  <a:ext uri="{FF2B5EF4-FFF2-40B4-BE49-F238E27FC236}">
                    <a16:creationId xmlns:a16="http://schemas.microsoft.com/office/drawing/2014/main" id="{EF339EEA-B02B-2E5D-B407-2FE29442A99C}"/>
                  </a:ext>
                </a:extLst>
              </p:cNvPr>
              <p:cNvGrpSpPr/>
              <p:nvPr/>
            </p:nvGrpSpPr>
            <p:grpSpPr>
              <a:xfrm>
                <a:off x="987658" y="5065483"/>
                <a:ext cx="1169054" cy="1200820"/>
                <a:chOff x="6349393" y="1711575"/>
                <a:chExt cx="5590022" cy="5674618"/>
              </a:xfrm>
            </p:grpSpPr>
            <p:sp>
              <p:nvSpPr>
                <p:cNvPr id="89" name="Rounded Rectangle 3_1">
                  <a:extLst>
                    <a:ext uri="{FF2B5EF4-FFF2-40B4-BE49-F238E27FC236}">
                      <a16:creationId xmlns:a16="http://schemas.microsoft.com/office/drawing/2014/main" id="{0B0180D3-5F10-03F8-97EE-DEDFF918CFAE}"/>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90" name="Rounded Rectangle 3_1">
                  <a:extLst>
                    <a:ext uri="{FF2B5EF4-FFF2-40B4-BE49-F238E27FC236}">
                      <a16:creationId xmlns:a16="http://schemas.microsoft.com/office/drawing/2014/main" id="{550BB677-F510-CEBF-DA89-DFA6989E0D8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grpSp>
          <p:sp>
            <p:nvSpPr>
              <p:cNvPr id="87" name="Rounded Rectangle 3_1">
                <a:extLst>
                  <a:ext uri="{FF2B5EF4-FFF2-40B4-BE49-F238E27FC236}">
                    <a16:creationId xmlns:a16="http://schemas.microsoft.com/office/drawing/2014/main" id="{F78C0E6D-9EDB-C087-F684-A0BEC6C51A2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mn-cs"/>
                </a:endParaRPr>
              </a:p>
            </p:txBody>
          </p:sp>
          <p:sp>
            <p:nvSpPr>
              <p:cNvPr id="88" name="Rounded Rectangle 24_1">
                <a:extLst>
                  <a:ext uri="{FF2B5EF4-FFF2-40B4-BE49-F238E27FC236}">
                    <a16:creationId xmlns:a16="http://schemas.microsoft.com/office/drawing/2014/main" id="{1D29BFEC-8096-AC23-0148-A36519C3A0F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dirty="0">
                  <a:ln>
                    <a:noFill/>
                  </a:ln>
                  <a:solidFill>
                    <a:srgbClr val="FFFFFF"/>
                  </a:solidFill>
                  <a:effectLst/>
                  <a:uLnTx/>
                  <a:uFillTx/>
                  <a:latin typeface="Segoe UI" panose="020B0502040204020203" pitchFamily="34" charset="0"/>
                  <a:ea typeface="Microsoft JhengHei" panose="020B0604030504040204" pitchFamily="34" charset="-120"/>
                  <a:cs typeface="Segoe UI" pitchFamily="34" charset="0"/>
                </a:endParaRPr>
              </a:p>
            </p:txBody>
          </p:sp>
        </p:grpSp>
        <p:sp>
          <p:nvSpPr>
            <p:cNvPr id="85" name="Oval 84">
              <a:extLst>
                <a:ext uri="{FF2B5EF4-FFF2-40B4-BE49-F238E27FC236}">
                  <a16:creationId xmlns:a16="http://schemas.microsoft.com/office/drawing/2014/main" id="{EAAA2381-D5C4-B03C-199B-2F35C9F9BF1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Microsoft JhengHei" panose="020B0604030504040204" pitchFamily="34" charset="-120"/>
                <a:cs typeface="+mj-cs"/>
              </a:endParaRPr>
            </a:p>
          </p:txBody>
        </p:sp>
      </p:grpSp>
      <p:cxnSp>
        <p:nvCxnSpPr>
          <p:cNvPr id="92" name="Straight Connector 91">
            <a:extLst>
              <a:ext uri="{FF2B5EF4-FFF2-40B4-BE49-F238E27FC236}">
                <a16:creationId xmlns:a16="http://schemas.microsoft.com/office/drawing/2014/main" id="{A61546BF-5978-8244-F231-375F7C2B24DF}"/>
              </a:ext>
              <a:ext uri="{C183D7F6-B498-43B3-948B-1728B52AA6E4}">
                <adec:decorative xmlns:adec="http://schemas.microsoft.com/office/drawing/2017/decorative" val="1"/>
              </a:ext>
            </a:extLst>
          </p:cNvPr>
          <p:cNvCxnSpPr/>
          <p:nvPr/>
        </p:nvCxnSpPr>
        <p:spPr>
          <a:xfrm>
            <a:off x="1590805" y="494646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D0C32C-54E9-A87B-235B-131EF9014F2E}"/>
              </a:ext>
              <a:ext uri="{C183D7F6-B498-43B3-948B-1728B52AA6E4}">
                <adec:decorative xmlns:adec="http://schemas.microsoft.com/office/drawing/2017/decorative" val="1"/>
              </a:ext>
            </a:extLst>
          </p:cNvPr>
          <p:cNvCxnSpPr/>
          <p:nvPr/>
        </p:nvCxnSpPr>
        <p:spPr>
          <a:xfrm>
            <a:off x="1590805" y="378697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5DCCD81-EE98-9AA3-DA74-146F37ADDA61}"/>
              </a:ext>
              <a:ext uri="{C183D7F6-B498-43B3-948B-1728B52AA6E4}">
                <adec:decorative xmlns:adec="http://schemas.microsoft.com/office/drawing/2017/decorative" val="1"/>
              </a:ext>
            </a:extLst>
          </p:cNvPr>
          <p:cNvCxnSpPr/>
          <p:nvPr/>
        </p:nvCxnSpPr>
        <p:spPr>
          <a:xfrm>
            <a:off x="1590805" y="262748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ool">
            <a:extLst>
              <a:ext uri="{FF2B5EF4-FFF2-40B4-BE49-F238E27FC236}">
                <a16:creationId xmlns:a16="http://schemas.microsoft.com/office/drawing/2014/main" id="{74019FA1-08DA-8EA2-8D6D-414A52D36092}"/>
              </a:ext>
              <a:ext uri="{C183D7F6-B498-43B3-948B-1728B52AA6E4}">
                <adec:decorative xmlns:adec="http://schemas.microsoft.com/office/drawing/2017/decorative" val="1"/>
              </a:ext>
            </a:extLst>
          </p:cNvPr>
          <p:cNvSpPr>
            <a:spLocks noChangeAspect="1" noEditPoints="1"/>
          </p:cNvSpPr>
          <p:nvPr/>
        </p:nvSpPr>
        <p:spPr bwMode="auto">
          <a:xfrm>
            <a:off x="1118349" y="2078740"/>
            <a:ext cx="145944" cy="20557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dirty="0">
              <a:solidFill>
                <a:srgbClr val="000000"/>
              </a:solidFill>
              <a:latin typeface="Segoe UI" panose="020B0502040204020203" pitchFamily="34" charset="0"/>
              <a:ea typeface="Microsoft JhengHei" panose="020B0604030504040204" pitchFamily="34" charset="-120"/>
            </a:endParaRPr>
          </a:p>
        </p:txBody>
      </p:sp>
      <p:sp>
        <p:nvSpPr>
          <p:cNvPr id="106" name="zoom">
            <a:extLst>
              <a:ext uri="{FF2B5EF4-FFF2-40B4-BE49-F238E27FC236}">
                <a16:creationId xmlns:a16="http://schemas.microsoft.com/office/drawing/2014/main" id="{F5208C11-F938-D8B8-493C-08E40B470795}"/>
              </a:ext>
              <a:ext uri="{C183D7F6-B498-43B3-948B-1728B52AA6E4}">
                <adec:decorative xmlns:adec="http://schemas.microsoft.com/office/drawing/2017/decorative" val="1"/>
              </a:ext>
            </a:extLst>
          </p:cNvPr>
          <p:cNvSpPr>
            <a:spLocks noChangeAspect="1" noEditPoints="1"/>
          </p:cNvSpPr>
          <p:nvPr/>
        </p:nvSpPr>
        <p:spPr bwMode="auto">
          <a:xfrm flipH="1">
            <a:off x="1084859" y="2968263"/>
            <a:ext cx="212922" cy="210346"/>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latin typeface="Segoe UI" panose="020B0502040204020203" pitchFamily="34" charset="0"/>
              <a:ea typeface="Microsoft JhengHei" panose="020B0604030504040204" pitchFamily="34" charset="-120"/>
            </a:endParaRPr>
          </a:p>
        </p:txBody>
      </p:sp>
      <p:sp>
        <p:nvSpPr>
          <p:cNvPr id="107" name="SurfaceStylus_EC87">
            <a:extLst>
              <a:ext uri="{FF2B5EF4-FFF2-40B4-BE49-F238E27FC236}">
                <a16:creationId xmlns:a16="http://schemas.microsoft.com/office/drawing/2014/main" id="{7324E999-7511-2DE7-713F-FDDB7B6B30C9}"/>
              </a:ext>
              <a:ext uri="{C183D7F6-B498-43B3-948B-1728B52AA6E4}">
                <adec:decorative xmlns:adec="http://schemas.microsoft.com/office/drawing/2017/decorative" val="1"/>
              </a:ext>
            </a:extLst>
          </p:cNvPr>
          <p:cNvSpPr>
            <a:spLocks noChangeAspect="1" noEditPoints="1"/>
          </p:cNvSpPr>
          <p:nvPr/>
        </p:nvSpPr>
        <p:spPr bwMode="auto">
          <a:xfrm>
            <a:off x="1106292" y="4147858"/>
            <a:ext cx="170058" cy="17013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latin typeface="Segoe UI" panose="020B0502040204020203" pitchFamily="34" charset="0"/>
              <a:ea typeface="Microsoft JhengHei" panose="020B0604030504040204" pitchFamily="34" charset="-120"/>
            </a:endParaRPr>
          </a:p>
        </p:txBody>
      </p:sp>
      <p:sp>
        <p:nvSpPr>
          <p:cNvPr id="108" name="light">
            <a:extLst>
              <a:ext uri="{FF2B5EF4-FFF2-40B4-BE49-F238E27FC236}">
                <a16:creationId xmlns:a16="http://schemas.microsoft.com/office/drawing/2014/main" id="{C851CFE2-8272-2DA8-F557-B858165FE1C4}"/>
              </a:ext>
              <a:ext uri="{C183D7F6-B498-43B3-948B-1728B52AA6E4}">
                <adec:decorative xmlns:adec="http://schemas.microsoft.com/office/drawing/2017/decorative" val="1"/>
              </a:ext>
            </a:extLst>
          </p:cNvPr>
          <p:cNvSpPr>
            <a:spLocks noChangeAspect="1" noEditPoints="1"/>
          </p:cNvSpPr>
          <p:nvPr/>
        </p:nvSpPr>
        <p:spPr bwMode="auto">
          <a:xfrm>
            <a:off x="1113436" y="5276783"/>
            <a:ext cx="155770" cy="23126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latin typeface="Segoe UI" panose="020B0502040204020203" pitchFamily="34" charset="0"/>
              <a:ea typeface="Microsoft JhengHei" panose="020B0604030504040204" pitchFamily="34" charset="-120"/>
            </a:endParaRPr>
          </a:p>
        </p:txBody>
      </p:sp>
      <p:sp>
        <p:nvSpPr>
          <p:cNvPr id="3" name="TextBox 2">
            <a:extLst>
              <a:ext uri="{FF2B5EF4-FFF2-40B4-BE49-F238E27FC236}">
                <a16:creationId xmlns:a16="http://schemas.microsoft.com/office/drawing/2014/main" id="{A01AF814-D59B-9A7B-ABE9-9C852187FB35}"/>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pic>
        <p:nvPicPr>
          <p:cNvPr id="7" name="Picture 6">
            <a:extLst>
              <a:ext uri="{FF2B5EF4-FFF2-40B4-BE49-F238E27FC236}">
                <a16:creationId xmlns:a16="http://schemas.microsoft.com/office/drawing/2014/main" id="{C993E05D-7CAE-E73D-71BF-AB818154F993}"/>
              </a:ext>
            </a:extLst>
          </p:cNvPr>
          <p:cNvPicPr>
            <a:picLocks noChangeAspect="1"/>
          </p:cNvPicPr>
          <p:nvPr/>
        </p:nvPicPr>
        <p:blipFill>
          <a:blip r:embed="rId4"/>
          <a:srcRect/>
          <a:stretch/>
        </p:blipFill>
        <p:spPr>
          <a:xfrm>
            <a:off x="7717619" y="2131440"/>
            <a:ext cx="3702537" cy="3654903"/>
          </a:xfrm>
          <a:prstGeom prst="rect">
            <a:avLst/>
          </a:prstGeom>
          <a:noFill/>
        </p:spPr>
      </p:pic>
    </p:spTree>
    <p:extLst>
      <p:ext uri="{BB962C8B-B14F-4D97-AF65-F5344CB8AC3E}">
        <p14:creationId xmlns:p14="http://schemas.microsoft.com/office/powerpoint/2010/main" val="30183635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29BF-C4B4-3918-2814-695453765B70}"/>
              </a:ext>
            </a:extLst>
          </p:cNvPr>
          <p:cNvSpPr>
            <a:spLocks noGrp="1"/>
          </p:cNvSpPr>
          <p:nvPr>
            <p:ph type="title"/>
          </p:nvPr>
        </p:nvSpPr>
        <p:spPr>
          <a:xfrm>
            <a:off x="588963" y="457200"/>
            <a:ext cx="11017250" cy="492443"/>
          </a:xfrm>
        </p:spPr>
        <p:txBody>
          <a:bodyPr/>
          <a:lstStyle/>
          <a:p>
            <a:r>
              <a:rPr lang="zh-TW" b="1" dirty="0">
                <a:latin typeface="Segoe UI Semibold" panose="020B0702040204020203" pitchFamily="34" charset="0"/>
                <a:ea typeface="Microsoft JhengHei" panose="020B0604030504040204" pitchFamily="34" charset="-120"/>
              </a:rPr>
              <a:t>單元 1：開始使用</a:t>
            </a:r>
          </a:p>
        </p:txBody>
      </p:sp>
      <p:grpSp>
        <p:nvGrpSpPr>
          <p:cNvPr id="99" name="Group 98">
            <a:extLst>
              <a:ext uri="{FF2B5EF4-FFF2-40B4-BE49-F238E27FC236}">
                <a16:creationId xmlns:a16="http://schemas.microsoft.com/office/drawing/2014/main" id="{7AEA2BA6-3C8D-810E-43D8-E0AD9142D93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00" name="Picture 99">
              <a:extLst>
                <a:ext uri="{FF2B5EF4-FFF2-40B4-BE49-F238E27FC236}">
                  <a16:creationId xmlns:a16="http://schemas.microsoft.com/office/drawing/2014/main" id="{8E5D387F-3D93-5677-1EDA-295089B660A3}"/>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01" name="Straight Connector 100">
              <a:extLst>
                <a:ext uri="{FF2B5EF4-FFF2-40B4-BE49-F238E27FC236}">
                  <a16:creationId xmlns:a16="http://schemas.microsoft.com/office/drawing/2014/main" id="{3C8316A0-AC34-27D9-7CC9-617046C69F1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A8AC44E-0B7C-B24A-F237-DCF96D8B08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20308" t="38118" r="38405"/>
          <a:stretch/>
        </p:blipFill>
        <p:spPr>
          <a:xfrm rot="5400000" flipV="1">
            <a:off x="9284436" y="4397468"/>
            <a:ext cx="2662843" cy="2247020"/>
          </a:xfrm>
          <a:prstGeom prst="rect">
            <a:avLst/>
          </a:prstGeom>
        </p:spPr>
      </p:pic>
      <p:sp>
        <p:nvSpPr>
          <p:cNvPr id="4" name="Arrow: U-Turn 3">
            <a:extLst>
              <a:ext uri="{FF2B5EF4-FFF2-40B4-BE49-F238E27FC236}">
                <a16:creationId xmlns:a16="http://schemas.microsoft.com/office/drawing/2014/main" id="{73E98749-6145-30A9-FD8D-9B138E1C069C}"/>
              </a:ext>
              <a:ext uri="{C183D7F6-B498-43B3-948B-1728B52AA6E4}">
                <adec:decorative xmlns:adec="http://schemas.microsoft.com/office/drawing/2017/decorative" val="1"/>
              </a:ext>
            </a:extLst>
          </p:cNvPr>
          <p:cNvSpPr/>
          <p:nvPr/>
        </p:nvSpPr>
        <p:spPr bwMode="auto">
          <a:xfrm>
            <a:off x="5876925" y="1320800"/>
            <a:ext cx="5750832" cy="4279900"/>
          </a:xfrm>
          <a:prstGeom prst="uturnArrow">
            <a:avLst>
              <a:gd name="adj1" fmla="val 25000"/>
              <a:gd name="adj2" fmla="val 0"/>
              <a:gd name="adj3" fmla="val 54757"/>
              <a:gd name="adj4" fmla="val 6957"/>
              <a:gd name="adj5" fmla="val 75478"/>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5" name="Arrow: Bent 4">
            <a:extLst>
              <a:ext uri="{FF2B5EF4-FFF2-40B4-BE49-F238E27FC236}">
                <a16:creationId xmlns:a16="http://schemas.microsoft.com/office/drawing/2014/main" id="{1BD3AADD-1FA0-C8C3-027C-74248BFEC745}"/>
              </a:ext>
              <a:ext uri="{C183D7F6-B498-43B3-948B-1728B52AA6E4}">
                <adec:decorative xmlns:adec="http://schemas.microsoft.com/office/drawing/2017/decorative" val="1"/>
              </a:ext>
            </a:extLst>
          </p:cNvPr>
          <p:cNvSpPr/>
          <p:nvPr/>
        </p:nvSpPr>
        <p:spPr bwMode="auto">
          <a:xfrm rot="10800000">
            <a:off x="-2" y="5323832"/>
            <a:ext cx="5876925" cy="873768"/>
          </a:xfrm>
          <a:prstGeom prst="bentArrow">
            <a:avLst>
              <a:gd name="adj1" fmla="val 25000"/>
              <a:gd name="adj2" fmla="val 0"/>
              <a:gd name="adj3" fmla="val 25000"/>
              <a:gd name="adj4" fmla="val 25213"/>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6" name="Rectangle: Rounded Corners 5">
            <a:extLst>
              <a:ext uri="{FF2B5EF4-FFF2-40B4-BE49-F238E27FC236}">
                <a16:creationId xmlns:a16="http://schemas.microsoft.com/office/drawing/2014/main" id="{19AB60FA-E0F0-DFC5-E0F3-76ADB221B8F5}"/>
              </a:ext>
              <a:ext uri="{C183D7F6-B498-43B3-948B-1728B52AA6E4}">
                <adec:decorative xmlns:adec="http://schemas.microsoft.com/office/drawing/2017/decorative" val="1"/>
              </a:ext>
            </a:extLst>
          </p:cNvPr>
          <p:cNvSpPr>
            <a:spLocks/>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Microsoft JhengHei" panose="020B0604030504040204" pitchFamily="34" charset="-120"/>
            </a:endParaRPr>
          </a:p>
        </p:txBody>
      </p:sp>
      <p:sp>
        <p:nvSpPr>
          <p:cNvPr id="8" name="Rectangle: Rounded Corners 7">
            <a:extLst>
              <a:ext uri="{FF2B5EF4-FFF2-40B4-BE49-F238E27FC236}">
                <a16:creationId xmlns:a16="http://schemas.microsoft.com/office/drawing/2014/main" id="{4C04D649-FC7D-269E-D63C-2CF2EF3CA23F}"/>
              </a:ext>
              <a:ext uri="{C183D7F6-B498-43B3-948B-1728B52AA6E4}">
                <adec:decorative xmlns:adec="http://schemas.microsoft.com/office/drawing/2017/decorative" val="1"/>
              </a:ext>
            </a:extLst>
          </p:cNvPr>
          <p:cNvSpPr>
            <a:spLocks/>
          </p:cNvSpPr>
          <p:nvPr/>
        </p:nvSpPr>
        <p:spPr bwMode="auto">
          <a:xfrm>
            <a:off x="587374" y="1320800"/>
            <a:ext cx="5135246" cy="4714240"/>
          </a:xfrm>
          <a:prstGeom prst="roundRect">
            <a:avLst>
              <a:gd name="adj" fmla="val 3386"/>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54000" indent="-254000" algn="l">
              <a:spcBef>
                <a:spcPts val="600"/>
              </a:spcBef>
              <a:buFont typeface="+mj-lt"/>
              <a:buAutoNum type="arabicPeriod"/>
            </a:pPr>
            <a:endParaRPr lang="en-US" sz="1200" dirty="0">
              <a:solidFill>
                <a:schemeClr val="tx1"/>
              </a:solidFill>
              <a:latin typeface="Segoe UI" panose="020B0502040204020203" pitchFamily="34" charset="0"/>
              <a:ea typeface="Microsoft JhengHei" panose="020B0604030504040204" pitchFamily="34" charset="-120"/>
            </a:endParaRPr>
          </a:p>
        </p:txBody>
      </p:sp>
      <p:sp>
        <p:nvSpPr>
          <p:cNvPr id="9" name="Rectangle: Rounded Corners 8">
            <a:extLst>
              <a:ext uri="{FF2B5EF4-FFF2-40B4-BE49-F238E27FC236}">
                <a16:creationId xmlns:a16="http://schemas.microsoft.com/office/drawing/2014/main" id="{BEAF2C58-B656-5FFB-42F1-1A925551AD95}"/>
              </a:ext>
              <a:ext uri="{C183D7F6-B498-43B3-948B-1728B52AA6E4}">
                <adec:decorative xmlns:adec="http://schemas.microsoft.com/office/drawing/2017/decorative" val="1"/>
              </a:ext>
            </a:extLst>
          </p:cNvPr>
          <p:cNvSpPr>
            <a:spLocks/>
          </p:cNvSpPr>
          <p:nvPr/>
        </p:nvSpPr>
        <p:spPr bwMode="auto">
          <a:xfrm>
            <a:off x="709155" y="1430429"/>
            <a:ext cx="402095" cy="449580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latin typeface="Segoe UI" panose="020B0502040204020203" pitchFamily="34" charset="0"/>
              <a:ea typeface="Microsoft JhengHei" panose="020B0604030504040204" pitchFamily="34" charset="-120"/>
              <a:cs typeface="Segoe UI" pitchFamily="34" charset="0"/>
            </a:endParaRPr>
          </a:p>
        </p:txBody>
      </p:sp>
      <p:graphicFrame>
        <p:nvGraphicFramePr>
          <p:cNvPr id="10" name="Table 354">
            <a:extLst>
              <a:ext uri="{FF2B5EF4-FFF2-40B4-BE49-F238E27FC236}">
                <a16:creationId xmlns:a16="http://schemas.microsoft.com/office/drawing/2014/main" id="{DBFF5E89-DF1D-4152-AB5B-C549CD538F05}"/>
              </a:ext>
            </a:extLst>
          </p:cNvPr>
          <p:cNvGraphicFramePr>
            <a:graphicFrameLocks noGrp="1"/>
          </p:cNvGraphicFramePr>
          <p:nvPr>
            <p:extLst>
              <p:ext uri="{D42A27DB-BD31-4B8C-83A1-F6EECF244321}">
                <p14:modId xmlns:p14="http://schemas.microsoft.com/office/powerpoint/2010/main" val="1101868670"/>
              </p:ext>
            </p:extLst>
          </p:nvPr>
        </p:nvGraphicFramePr>
        <p:xfrm>
          <a:off x="709157" y="1433058"/>
          <a:ext cx="4853443" cy="4495800"/>
        </p:xfrm>
        <a:graphic>
          <a:graphicData uri="http://schemas.openxmlformats.org/drawingml/2006/table">
            <a:tbl>
              <a:tblPr firstRow="1" bandRow="1">
                <a:tableStyleId>{5C22544A-7EE6-4342-B048-85BDC9FD1C3A}</a:tableStyleId>
              </a:tblPr>
              <a:tblGrid>
                <a:gridCol w="402093">
                  <a:extLst>
                    <a:ext uri="{9D8B030D-6E8A-4147-A177-3AD203B41FA5}">
                      <a16:colId xmlns:a16="http://schemas.microsoft.com/office/drawing/2014/main" val="774820194"/>
                    </a:ext>
                  </a:extLst>
                </a:gridCol>
                <a:gridCol w="4451350">
                  <a:extLst>
                    <a:ext uri="{9D8B030D-6E8A-4147-A177-3AD203B41FA5}">
                      <a16:colId xmlns:a16="http://schemas.microsoft.com/office/drawing/2014/main" val="4243873998"/>
                    </a:ext>
                  </a:extLst>
                </a:gridCol>
              </a:tblGrid>
              <a:tr h="494384">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2000" b="1" i="0" u="none" strike="noStrike" cap="none" normalizeH="0" baseline="0" noProof="0" dirty="0">
                          <a:ln>
                            <a:noFill/>
                          </a:ln>
                          <a:solidFill>
                            <a:schemeClr val="accent2"/>
                          </a:solidFill>
                          <a:effectLst/>
                          <a:uLnTx/>
                          <a:uFillTx/>
                          <a:latin typeface="Segoe UI" panose="020B0502040204020203" pitchFamily="34" charset="0"/>
                          <a:ea typeface="Microsoft JhengHei" panose="020B0604030504040204" pitchFamily="34" charset="-120"/>
                          <a:cs typeface="Segoe UI"/>
                        </a:rPr>
                        <a:t>1</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1400" b="1" i="0" u="none" strike="noStrike" cap="none" normalizeH="0" baseline="0" noProof="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rPr>
                        <a:t>開啟瀏覽器，然後前往 </a:t>
                      </a:r>
                      <a:r>
                        <a:rPr kumimoji="0" lang="zh-TW" sz="1400" b="1" i="0" u="none" strike="noStrike" cap="none" normalizeH="0" baseline="0" noProof="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hlinkClick r:id="rId4"/>
                        </a:rPr>
                        <a:t>copilot.microsoft.com</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6179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2000" b="1" i="0" u="none" strike="noStrike" cap="none" normalizeH="0" baseline="0" dirty="0">
                          <a:ln>
                            <a:noFill/>
                          </a:ln>
                          <a:solidFill>
                            <a:schemeClr val="accent2"/>
                          </a:solidFill>
                          <a:effectLst/>
                          <a:uLnTx/>
                          <a:uFillTx/>
                          <a:latin typeface="Segoe UI" panose="020B0502040204020203" pitchFamily="34" charset="0"/>
                          <a:ea typeface="Microsoft JhengHei" panose="020B0604030504040204" pitchFamily="34" charset="-120"/>
                          <a:cs typeface="Segoe UI"/>
                        </a:rPr>
                        <a:t>2</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1400" b="1" i="0" u="none" strike="noStrike" cap="none" normalizeH="0" baseline="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rPr>
                        <a:t>使用您的個人的 Microsoft 帳戶登入 Copilot</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3383437">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2000" b="1" i="0" u="none" strike="noStrike" cap="none" normalizeH="0" baseline="0" dirty="0">
                          <a:ln>
                            <a:noFill/>
                          </a:ln>
                          <a:solidFill>
                            <a:schemeClr val="accent2"/>
                          </a:solidFill>
                          <a:effectLst/>
                          <a:uLnTx/>
                          <a:uFillTx/>
                          <a:latin typeface="Segoe UI" panose="020B0502040204020203" pitchFamily="34" charset="0"/>
                          <a:ea typeface="Microsoft JhengHei" panose="020B0604030504040204" pitchFamily="34" charset="-120"/>
                          <a:cs typeface="Segoe UI"/>
                        </a:rPr>
                        <a:t>3</a:t>
                      </a:r>
                    </a:p>
                  </a:txBody>
                  <a:tcPr marT="91440" marB="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zh-TW" sz="1400" b="1" i="0" u="none" strike="noStrike" cap="none" normalizeH="0" baseline="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rPr>
                        <a:t>如果您沒有帳戶，請按照下列步驟建立</a:t>
                      </a:r>
                    </a:p>
                    <a:p>
                      <a:pPr marL="285750" lvl="1" indent="-204788">
                        <a:spcBef>
                          <a:spcPts val="0"/>
                        </a:spcBef>
                        <a:buFont typeface="+mj-lt"/>
                        <a:buAutoNum type="alphaLcParenR"/>
                        <a:tabLst/>
                      </a:pPr>
                      <a:r>
                        <a:rPr 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前往 Microsoft 帳戶註冊頁面：造訪 account.microsoft.com</a:t>
                      </a:r>
                    </a:p>
                    <a:p>
                      <a:pPr marL="285750" lvl="1" indent="-204788">
                        <a:spcBef>
                          <a:spcPts val="400"/>
                        </a:spcBef>
                        <a:buFont typeface="+mj-lt"/>
                        <a:buAutoNum type="alphaLcParenR"/>
                        <a:tabLst/>
                      </a:pPr>
                      <a:r>
                        <a:rPr 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選取 [建立帳戶]：您將在註冊頁面</a:t>
                      </a:r>
                      <a:br>
                        <a:rPr 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br>
                      <a:r>
                        <a:rPr 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找到此選項</a:t>
                      </a:r>
                    </a:p>
                    <a:p>
                      <a:pPr marL="285750" lvl="1" indent="-204788">
                        <a:spcBef>
                          <a:spcPts val="400"/>
                        </a:spcBef>
                        <a:buFont typeface="+mj-lt"/>
                        <a:buAutoNum type="alphaLcParenR"/>
                        <a:tabLst/>
                      </a:pPr>
                      <a:r>
                        <a:rPr 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輸入電子郵件地址：您可以使用現成電子郵件或建立新的 Microsoft Outlook 電子郵件</a:t>
                      </a:r>
                    </a:p>
                    <a:p>
                      <a:pPr marL="285750" lvl="1" indent="-204788">
                        <a:spcBef>
                          <a:spcPts val="400"/>
                        </a:spcBef>
                        <a:buFont typeface="+mj-lt"/>
                        <a:buAutoNum type="alphaLcParenR"/>
                        <a:tabLst/>
                      </a:pPr>
                      <a:r>
                        <a:rPr 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建立密碼。確保密碼強度足夠</a:t>
                      </a:r>
                    </a:p>
                    <a:p>
                      <a:pPr marL="285750" lvl="1" indent="-204788">
                        <a:spcBef>
                          <a:spcPts val="400"/>
                        </a:spcBef>
                        <a:buFont typeface="+mj-lt"/>
                        <a:buAutoNum type="alphaLcParenR"/>
                        <a:tabLst/>
                      </a:pPr>
                      <a:r>
                        <a:rPr 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輸入個人資料：填入姓名、國家/區域和出生日期</a:t>
                      </a:r>
                    </a:p>
                    <a:p>
                      <a:pPr marL="285750" lvl="1" indent="-204788">
                        <a:spcBef>
                          <a:spcPts val="400"/>
                        </a:spcBef>
                        <a:buFont typeface="+mj-lt"/>
                        <a:buAutoNum type="alphaLcParenR"/>
                        <a:tabLst/>
                      </a:pPr>
                      <a:r>
                        <a:rPr 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驗證電子郵件Microsoft 會將驗證碼寄至您的電子郵件。</a:t>
                      </a:r>
                      <a:br>
                        <a:rPr lang="en-US" alt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br>
                      <a:r>
                        <a:rPr 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輸入此代碼來驗證帳戶</a:t>
                      </a:r>
                    </a:p>
                    <a:p>
                      <a:pPr marL="285750" lvl="1" indent="-204788">
                        <a:spcBef>
                          <a:spcPts val="400"/>
                        </a:spcBef>
                        <a:buFont typeface="+mj-lt"/>
                        <a:buAutoNum type="alphaLcParenR"/>
                        <a:tabLst/>
                      </a:pPr>
                      <a:r>
                        <a:rPr 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完成 CAPTCHA。此步驟目的是確保您不是機器人</a:t>
                      </a:r>
                    </a:p>
                    <a:p>
                      <a:pPr marL="285750" lvl="1" indent="-204788">
                        <a:spcBef>
                          <a:spcPts val="400"/>
                        </a:spcBef>
                        <a:buFont typeface="+mj-lt"/>
                        <a:buAutoNum type="alphaLcParenR"/>
                        <a:tabLst/>
                      </a:pPr>
                      <a:r>
                        <a:rPr lang="zh-TW" sz="1100" dirty="0">
                          <a:solidFill>
                            <a:schemeClr val="tx1"/>
                          </a:solidFill>
                          <a:effectLst/>
                          <a:latin typeface="Segoe UI" panose="020B0502040204020203" pitchFamily="34" charset="0"/>
                          <a:ea typeface="Microsoft JhengHei" panose="020B0604030504040204" pitchFamily="34" charset="-120"/>
                          <a:cs typeface="Segoe UI Semibold" panose="020B0702040204020203" pitchFamily="34" charset="0"/>
                        </a:rPr>
                        <a:t>同意條款：閱讀並同意 Microsoft 的條款及條件</a:t>
                      </a:r>
                    </a:p>
                  </a:txBody>
                  <a:tcPr marL="13716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11" name="TextBox 10">
            <a:extLst>
              <a:ext uri="{FF2B5EF4-FFF2-40B4-BE49-F238E27FC236}">
                <a16:creationId xmlns:a16="http://schemas.microsoft.com/office/drawing/2014/main" id="{1C45A2B8-4553-8780-B153-BA161D95ADC2}"/>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
        <p:nvSpPr>
          <p:cNvPr id="14" name="Rectangle 13">
            <a:extLst>
              <a:ext uri="{FF2B5EF4-FFF2-40B4-BE49-F238E27FC236}">
                <a16:creationId xmlns:a16="http://schemas.microsoft.com/office/drawing/2014/main" id="{3841F94D-D4C6-DE04-234C-4D1F3F664870}"/>
              </a:ext>
            </a:extLst>
          </p:cNvPr>
          <p:cNvSpPr/>
          <p:nvPr/>
        </p:nvSpPr>
        <p:spPr bwMode="auto">
          <a:xfrm>
            <a:off x="6158074" y="1615331"/>
            <a:ext cx="5188533" cy="4303403"/>
          </a:xfrm>
          <a:prstGeom prst="rect">
            <a:avLst/>
          </a:prstGeom>
          <a:solidFill>
            <a:srgbClr val="FCEE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13" name="Picture 12" descr="A screenshot of a computer&#10;&#10;AI-generated content may be incorrect.">
            <a:extLst>
              <a:ext uri="{FF2B5EF4-FFF2-40B4-BE49-F238E27FC236}">
                <a16:creationId xmlns:a16="http://schemas.microsoft.com/office/drawing/2014/main" id="{0EB04D33-BAE2-28C6-79F3-9C61CA98F30D}"/>
              </a:ext>
            </a:extLst>
          </p:cNvPr>
          <p:cNvPicPr>
            <a:picLocks noChangeAspect="1"/>
          </p:cNvPicPr>
          <p:nvPr/>
        </p:nvPicPr>
        <p:blipFill>
          <a:blip r:embed="rId5"/>
          <a:stretch>
            <a:fillRect/>
          </a:stretch>
        </p:blipFill>
        <p:spPr>
          <a:xfrm>
            <a:off x="6158074" y="2181915"/>
            <a:ext cx="5188533" cy="3228660"/>
          </a:xfrm>
          <a:prstGeom prst="rect">
            <a:avLst/>
          </a:prstGeom>
        </p:spPr>
      </p:pic>
    </p:spTree>
    <p:extLst>
      <p:ext uri="{BB962C8B-B14F-4D97-AF65-F5344CB8AC3E}">
        <p14:creationId xmlns:p14="http://schemas.microsoft.com/office/powerpoint/2010/main" val="207380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111F-B8B4-7582-A2E5-75CD690CA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82DD7-35BC-9F05-0FCA-F3EEDFC4E33B}"/>
              </a:ext>
            </a:extLst>
          </p:cNvPr>
          <p:cNvSpPr>
            <a:spLocks noGrp="1"/>
          </p:cNvSpPr>
          <p:nvPr>
            <p:ph type="title"/>
          </p:nvPr>
        </p:nvSpPr>
        <p:spPr>
          <a:xfrm>
            <a:off x="588263" y="457200"/>
            <a:ext cx="11018520" cy="492443"/>
          </a:xfrm>
        </p:spPr>
        <p:txBody>
          <a:bodyPr/>
          <a:lstStyle/>
          <a:p>
            <a:r>
              <a:rPr lang="zh-TW" b="1" dirty="0">
                <a:latin typeface="Segoe UI Semibold" panose="020B0702040204020203" pitchFamily="34" charset="0"/>
                <a:ea typeface="Microsoft JhengHei" panose="020B0604030504040204" pitchFamily="34" charset="-120"/>
              </a:rPr>
              <a:t>單元 1：開始使用   </a:t>
            </a:r>
          </a:p>
        </p:txBody>
      </p:sp>
      <p:sp>
        <p:nvSpPr>
          <p:cNvPr id="44" name="Arrow: Bent 43">
            <a:extLst>
              <a:ext uri="{FF2B5EF4-FFF2-40B4-BE49-F238E27FC236}">
                <a16:creationId xmlns:a16="http://schemas.microsoft.com/office/drawing/2014/main" id="{EF2DD4BB-8676-BDE8-C9AF-D73BE43A9A27}"/>
              </a:ext>
              <a:ext uri="{C183D7F6-B498-43B3-948B-1728B52AA6E4}">
                <adec:decorative xmlns:adec="http://schemas.microsoft.com/office/drawing/2017/decorative" val="1"/>
              </a:ext>
            </a:extLst>
          </p:cNvPr>
          <p:cNvSpPr/>
          <p:nvPr/>
        </p:nvSpPr>
        <p:spPr bwMode="auto">
          <a:xfrm rot="10800000">
            <a:off x="4038599" y="1997484"/>
            <a:ext cx="1838320" cy="3634966"/>
          </a:xfrm>
          <a:prstGeom prst="bentArrow">
            <a:avLst>
              <a:gd name="adj1" fmla="val 25000"/>
              <a:gd name="adj2" fmla="val 0"/>
              <a:gd name="adj3" fmla="val 25000"/>
              <a:gd name="adj4" fmla="val 16469"/>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sp>
        <p:nvSpPr>
          <p:cNvPr id="45" name="Arrow: U-Turn 44">
            <a:extLst>
              <a:ext uri="{FF2B5EF4-FFF2-40B4-BE49-F238E27FC236}">
                <a16:creationId xmlns:a16="http://schemas.microsoft.com/office/drawing/2014/main" id="{B845ECB4-C549-C1EF-4A32-39DCF6F3E8E1}"/>
              </a:ext>
              <a:ext uri="{C183D7F6-B498-43B3-948B-1728B52AA6E4}">
                <adec:decorative xmlns:adec="http://schemas.microsoft.com/office/drawing/2017/decorative" val="1"/>
              </a:ext>
            </a:extLst>
          </p:cNvPr>
          <p:cNvSpPr/>
          <p:nvPr/>
        </p:nvSpPr>
        <p:spPr bwMode="auto">
          <a:xfrm flipH="1">
            <a:off x="5876925" y="1320800"/>
            <a:ext cx="5749925" cy="5537200"/>
          </a:xfrm>
          <a:prstGeom prst="uturnArrow">
            <a:avLst>
              <a:gd name="adj1" fmla="val 25000"/>
              <a:gd name="adj2" fmla="val 0"/>
              <a:gd name="adj3" fmla="val 54757"/>
              <a:gd name="adj4" fmla="val 6144"/>
              <a:gd name="adj5" fmla="val 6630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Microsoft JhengHei" panose="020B0604030504040204" pitchFamily="34" charset="-120"/>
              <a:cs typeface="Segoe UI" pitchFamily="34" charset="0"/>
            </a:endParaRPr>
          </a:p>
        </p:txBody>
      </p:sp>
      <p:pic>
        <p:nvPicPr>
          <p:cNvPr id="46" name="Picture 45">
            <a:extLst>
              <a:ext uri="{FF2B5EF4-FFF2-40B4-BE49-F238E27FC236}">
                <a16:creationId xmlns:a16="http://schemas.microsoft.com/office/drawing/2014/main" id="{67BE3BD7-1597-AE3E-7BEE-069182839E6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48007"/>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47" name="Rectangle: Rounded Corners 46">
            <a:extLst>
              <a:ext uri="{FF2B5EF4-FFF2-40B4-BE49-F238E27FC236}">
                <a16:creationId xmlns:a16="http://schemas.microsoft.com/office/drawing/2014/main" id="{302BE327-EDA6-E840-251F-F541210E5140}"/>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Microsoft JhengHei" panose="020B0604030504040204" pitchFamily="34" charset="-120"/>
            </a:endParaRPr>
          </a:p>
        </p:txBody>
      </p:sp>
      <p:sp>
        <p:nvSpPr>
          <p:cNvPr id="48" name="Rectangle: Rounded Corners 47">
            <a:extLst>
              <a:ext uri="{FF2B5EF4-FFF2-40B4-BE49-F238E27FC236}">
                <a16:creationId xmlns:a16="http://schemas.microsoft.com/office/drawing/2014/main" id="{74B0688D-0FCD-AD1B-54EE-2CEC56B6D09B}"/>
              </a:ext>
              <a:ext uri="{C183D7F6-B498-43B3-948B-1728B52AA6E4}">
                <adec:decorative xmlns:adec="http://schemas.microsoft.com/office/drawing/2017/decorative" val="1"/>
              </a:ext>
            </a:extLst>
          </p:cNvPr>
          <p:cNvSpPr/>
          <p:nvPr/>
        </p:nvSpPr>
        <p:spPr bwMode="auto">
          <a:xfrm>
            <a:off x="587374" y="1320801"/>
            <a:ext cx="5135246"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dirty="0">
              <a:solidFill>
                <a:schemeClr val="tx1"/>
              </a:solidFill>
              <a:latin typeface="Segoe UI" panose="020B0502040204020203" pitchFamily="34" charset="0"/>
              <a:ea typeface="Microsoft JhengHei" panose="020B0604030504040204" pitchFamily="34" charset="-120"/>
            </a:endParaRPr>
          </a:p>
        </p:txBody>
      </p:sp>
      <p:sp>
        <p:nvSpPr>
          <p:cNvPr id="49" name="Rectangle: Rounded Corners 48">
            <a:extLst>
              <a:ext uri="{FF2B5EF4-FFF2-40B4-BE49-F238E27FC236}">
                <a16:creationId xmlns:a16="http://schemas.microsoft.com/office/drawing/2014/main" id="{4A55D200-D59B-BA81-E2B3-F31989BF9135}"/>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latin typeface="Segoe UI" panose="020B0502040204020203" pitchFamily="34" charset="0"/>
              <a:ea typeface="Microsoft JhengHei" panose="020B0604030504040204" pitchFamily="34" charset="-120"/>
              <a:cs typeface="Segoe UI" pitchFamily="34" charset="0"/>
            </a:endParaRPr>
          </a:p>
        </p:txBody>
      </p:sp>
      <p:graphicFrame>
        <p:nvGraphicFramePr>
          <p:cNvPr id="50" name="Table 354">
            <a:extLst>
              <a:ext uri="{FF2B5EF4-FFF2-40B4-BE49-F238E27FC236}">
                <a16:creationId xmlns:a16="http://schemas.microsoft.com/office/drawing/2014/main" id="{64A2D9DD-420E-5D6E-0477-3164C3E20278}"/>
              </a:ext>
            </a:extLst>
          </p:cNvPr>
          <p:cNvGraphicFramePr>
            <a:graphicFrameLocks noGrp="1"/>
          </p:cNvGraphicFramePr>
          <p:nvPr>
            <p:extLst>
              <p:ext uri="{D42A27DB-BD31-4B8C-83A1-F6EECF244321}">
                <p14:modId xmlns:p14="http://schemas.microsoft.com/office/powerpoint/2010/main" val="1686228683"/>
              </p:ext>
            </p:extLst>
          </p:nvPr>
        </p:nvGraphicFramePr>
        <p:xfrm>
          <a:off x="709155" y="1430429"/>
          <a:ext cx="4853443" cy="3358895"/>
        </p:xfrm>
        <a:graphic>
          <a:graphicData uri="http://schemas.openxmlformats.org/drawingml/2006/table">
            <a:tbl>
              <a:tblPr firstRow="1" bandRow="1">
                <a:tableStyleId>{5C22544A-7EE6-4342-B048-85BDC9FD1C3A}</a:tableStyleId>
              </a:tblPr>
              <a:tblGrid>
                <a:gridCol w="402887">
                  <a:extLst>
                    <a:ext uri="{9D8B030D-6E8A-4147-A177-3AD203B41FA5}">
                      <a16:colId xmlns:a16="http://schemas.microsoft.com/office/drawing/2014/main" val="774820194"/>
                    </a:ext>
                  </a:extLst>
                </a:gridCol>
                <a:gridCol w="4450556">
                  <a:extLst>
                    <a:ext uri="{9D8B030D-6E8A-4147-A177-3AD203B41FA5}">
                      <a16:colId xmlns:a16="http://schemas.microsoft.com/office/drawing/2014/main" val="4243873998"/>
                    </a:ext>
                  </a:extLst>
                </a:gridCol>
              </a:tblGrid>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2000" b="1" i="0" u="none" strike="noStrike" cap="none" normalizeH="0" baseline="0" noProof="0" dirty="0">
                          <a:ln>
                            <a:noFill/>
                          </a:ln>
                          <a:solidFill>
                            <a:schemeClr val="accent2"/>
                          </a:solidFill>
                          <a:effectLst/>
                          <a:uLnTx/>
                          <a:uFillTx/>
                          <a:latin typeface="Segoe UI" panose="020B0502040204020203" pitchFamily="34" charset="0"/>
                          <a:ea typeface="Microsoft JhengHei" panose="020B0604030504040204" pitchFamily="34" charset="-120"/>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1600" b="1" i="0" u="none" strike="noStrike" cap="none" normalizeH="0" baseline="0" noProof="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rPr>
                        <a:t>在瀏覽器開啟新標籤</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2000" b="1" i="0" u="none" strike="noStrike" cap="none" normalizeH="0" baseline="0" dirty="0">
                          <a:ln>
                            <a:noFill/>
                          </a:ln>
                          <a:solidFill>
                            <a:schemeClr val="accent2"/>
                          </a:solidFill>
                          <a:effectLst/>
                          <a:uLnTx/>
                          <a:uFillTx/>
                          <a:latin typeface="Segoe UI" panose="020B0502040204020203" pitchFamily="34" charset="0"/>
                          <a:ea typeface="Microsoft JhengHei" panose="020B0604030504040204" pitchFamily="34" charset="-120"/>
                          <a:cs typeface="Segoe UI"/>
                        </a:rPr>
                        <a:t>2</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1600" b="1" i="0" u="none" strike="noStrike" cap="none" normalizeH="0" baseline="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rPr>
                        <a:t>導覽至 </a:t>
                      </a:r>
                      <a:r>
                        <a:rPr kumimoji="0" lang="zh-TW" sz="1600" b="1" i="0" u="none" strike="noStrike" cap="none" normalizeH="0" baseline="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hlinkClick r:id="rId4"/>
                        </a:rPr>
                        <a:t>aka.ms/Explore-AI</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1332895">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2000" b="1" i="0" u="none" strike="noStrike" cap="none" normalizeH="0" baseline="0" dirty="0">
                          <a:ln>
                            <a:noFill/>
                          </a:ln>
                          <a:solidFill>
                            <a:schemeClr val="accent2"/>
                          </a:solidFill>
                          <a:effectLst/>
                          <a:uLnTx/>
                          <a:uFillTx/>
                          <a:latin typeface="Segoe UI" panose="020B0502040204020203" pitchFamily="34" charset="0"/>
                          <a:ea typeface="Microsoft JhengHei" panose="020B0604030504040204" pitchFamily="34" charset="-120"/>
                          <a:cs typeface="Segoe UI"/>
                        </a:rPr>
                        <a:t>3</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zh-TW" sz="1600" b="1" i="0" u="none" strike="noStrike" cap="none" normalizeH="0" baseline="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rPr>
                        <a:t>您已經在單元 1 登入完成這些步驟，</a:t>
                      </a:r>
                      <a:br>
                        <a:rPr kumimoji="0" lang="en-US" altLang="zh-TW" sz="1600" b="1" i="0" u="none" strike="noStrike" cap="none" normalizeH="0" baseline="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rPr>
                      </a:br>
                      <a:r>
                        <a:rPr kumimoji="0" lang="zh-TW" sz="1600" b="1" i="0" u="none" strike="noStrike" cap="none" normalizeH="0" baseline="0" dirty="0">
                          <a:ln>
                            <a:noFill/>
                          </a:ln>
                          <a:solidFill>
                            <a:schemeClr val="tx1"/>
                          </a:solidFill>
                          <a:effectLst/>
                          <a:uLnTx/>
                          <a:uFillTx/>
                          <a:latin typeface="Segoe UI Semibold" panose="020B0702040204020203" pitchFamily="34" charset="0"/>
                          <a:ea typeface="Microsoft JhengHei" panose="020B0604030504040204" pitchFamily="34" charset="-120"/>
                          <a:cs typeface="Segoe UI"/>
                        </a:rPr>
                        <a:t>請前往單元 2</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51" name="Picture 50">
            <a:extLst>
              <a:ext uri="{FF2B5EF4-FFF2-40B4-BE49-F238E27FC236}">
                <a16:creationId xmlns:a16="http://schemas.microsoft.com/office/drawing/2014/main" id="{4835F986-3063-2C6B-A06B-2C2FC6D37AD9}"/>
              </a:ext>
              <a:ext uri="{C183D7F6-B498-43B3-948B-1728B52AA6E4}">
                <adec:decorative xmlns:adec="http://schemas.microsoft.com/office/drawing/2017/decorative" val="0"/>
              </a:ext>
            </a:extLst>
          </p:cNvPr>
          <p:cNvPicPr>
            <a:picLocks noChangeAspect="1"/>
          </p:cNvPicPr>
          <p:nvPr/>
        </p:nvPicPr>
        <p:blipFill>
          <a:blip r:embed="rId5"/>
          <a:srcRect/>
          <a:stretch/>
        </p:blipFill>
        <p:spPr>
          <a:xfrm>
            <a:off x="6158268" y="1628447"/>
            <a:ext cx="5188145" cy="4304149"/>
          </a:xfrm>
          <a:prstGeom prst="rect">
            <a:avLst/>
          </a:prstGeom>
          <a:effectLst>
            <a:outerShdw blurRad="127000" algn="ctr" rotWithShape="0">
              <a:prstClr val="black">
                <a:alpha val="10000"/>
              </a:prstClr>
            </a:outerShdw>
          </a:effectLst>
        </p:spPr>
      </p:pic>
      <p:sp>
        <p:nvSpPr>
          <p:cNvPr id="3" name="TextBox 2">
            <a:extLst>
              <a:ext uri="{FF2B5EF4-FFF2-40B4-BE49-F238E27FC236}">
                <a16:creationId xmlns:a16="http://schemas.microsoft.com/office/drawing/2014/main" id="{5F5CB61B-88E1-890C-66DE-5FF75B293493}"/>
              </a:ext>
            </a:extLst>
          </p:cNvPr>
          <p:cNvSpPr txBox="1"/>
          <p:nvPr/>
        </p:nvSpPr>
        <p:spPr>
          <a:xfrm>
            <a:off x="70572" y="6536267"/>
            <a:ext cx="4508670" cy="184666"/>
          </a:xfrm>
          <a:prstGeom prst="rect">
            <a:avLst/>
          </a:prstGeom>
          <a:noFill/>
        </p:spPr>
        <p:txBody>
          <a:bodyPr wrap="none" lIns="0" tIns="0" rIns="0" bIns="0" rtlCol="0">
            <a:spAutoFit/>
          </a:bodyPr>
          <a:lstStyle/>
          <a:p>
            <a:r>
              <a:rPr lang="zh-TW" sz="1200" dirty="0">
                <a:effectLst/>
                <a:latin typeface="Segoe UI" panose="020B0502040204020203" pitchFamily="34" charset="0"/>
                <a:ea typeface="Microsoft JhengHei" panose="020B0604030504040204" pitchFamily="34" charset="-120"/>
              </a:rPr>
              <a:t>© 2025 Microsoft Corporation。著作權所有，並保留一切權利。</a:t>
            </a:r>
          </a:p>
        </p:txBody>
      </p:sp>
    </p:spTree>
    <p:extLst>
      <p:ext uri="{BB962C8B-B14F-4D97-AF65-F5344CB8AC3E}">
        <p14:creationId xmlns:p14="http://schemas.microsoft.com/office/powerpoint/2010/main" val="2106109587"/>
      </p:ext>
    </p:extLst>
  </p:cSld>
  <p:clrMapOvr>
    <a:masterClrMapping/>
  </p:clrMapOvr>
  <p:transition>
    <p:fade/>
  </p:transition>
</p:sld>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78FA1A-399F-48A9-B416-8327CBCEEBDE}"/>
</file>

<file path=customXml/itemProps2.xml><?xml version="1.0" encoding="utf-8"?>
<ds:datastoreItem xmlns:ds="http://schemas.openxmlformats.org/officeDocument/2006/customXml" ds:itemID="{4A6F50B6-9E89-4459-AA01-F8C9860A7020}">
  <ds:schemaRefs>
    <ds:schemaRef ds:uri="http://schemas.microsoft.com/office/2006/metadata/properties"/>
    <ds:schemaRef ds:uri="http://schemas.microsoft.com/office/infopath/2007/PartnerControls"/>
    <ds:schemaRef ds:uri="http://schemas.microsoft.com/sharepoint/v3"/>
    <ds:schemaRef ds:uri="aacecd50-dc2a-4aa9-8ab7-35c14aad326d"/>
  </ds:schemaRefs>
</ds:datastoreItem>
</file>

<file path=customXml/itemProps3.xml><?xml version="1.0" encoding="utf-8"?>
<ds:datastoreItem xmlns:ds="http://schemas.openxmlformats.org/officeDocument/2006/customXml" ds:itemID="{350A3893-5A58-4FAD-A1B2-04FF4DE169B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7262</Words>
  <Application>Microsoft Office PowerPoint</Application>
  <PresentationFormat>Widescreen</PresentationFormat>
  <Paragraphs>402</Paragraphs>
  <Slides>32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Microsoft JhengHei</vt:lpstr>
      <vt:lpstr>Arial</vt:lpstr>
      <vt:lpstr>Avenir Next LT Pro</vt:lpstr>
      <vt:lpstr>Consolas</vt:lpstr>
      <vt:lpstr>Segoe UI</vt:lpstr>
      <vt:lpstr>Segoe UI Light</vt:lpstr>
      <vt:lpstr>Segoe UI Semibold</vt:lpstr>
      <vt:lpstr>Wingdings</vt:lpstr>
      <vt:lpstr>Microsoft Learn_Off-White Template</vt:lpstr>
      <vt:lpstr>Microsoft Learn 激發可能</vt:lpstr>
      <vt:lpstr>Microsoft</vt:lpstr>
      <vt:lpstr>什麼是生成式 AI？</vt:lpstr>
      <vt:lpstr>Microsoft Copilot 是什麼？</vt:lpstr>
      <vt:lpstr>Microsoft Copilot 如何運作？</vt:lpstr>
      <vt:lpstr>有效提示的指南</vt:lpstr>
      <vt:lpstr>關於計畫：使用 AI 設計理想目的地 </vt:lpstr>
      <vt:lpstr>單元 1：開始使用</vt:lpstr>
      <vt:lpstr>單元 1：開始使用   </vt:lpstr>
      <vt:lpstr>單元 1：開始使用      </vt:lpstr>
      <vt:lpstr>單元 2：定義想法並設定內容</vt:lpstr>
      <vt:lpstr>單元 2：建立自己的角色型提示來定義體驗設計師</vt:lpstr>
      <vt:lpstr>單元 2：建立自己的角色型提示來定義體驗設計師</vt:lpstr>
      <vt:lpstr>單元 2：您您是否聽說過 Mad Libs®？</vt:lpstr>
      <vt:lpstr>單元 2：不同角色型提示的範例</vt:lpstr>
      <vt:lpstr>單元 2：定義想法</vt:lpstr>
      <vt:lpstr>單元 3：打造您的主圖影像</vt:lpstr>
      <vt:lpstr>自行操作</vt:lpstr>
      <vt:lpstr>分享</vt:lpstr>
      <vt:lpstr>單元 4：打造華麗入口</vt:lpstr>
      <vt:lpstr>單元 5：構思目的地特色</vt:lpstr>
      <vt:lpstr>自行操作      </vt:lpstr>
      <vt:lpstr>分享     </vt:lpstr>
      <vt:lpstr>單元 6：規劃菜單</vt:lpstr>
      <vt:lpstr>單元 7：構思氛圍和音樂</vt:lpstr>
      <vt:lpstr>單元 8：打造品牌材料</vt:lpstr>
      <vt:lpstr>自行操作  </vt:lpstr>
      <vt:lpstr>專案任務報告</vt:lpstr>
      <vt:lpstr>知識檢定</vt:lpstr>
      <vt:lpstr>回顧</vt:lpstr>
      <vt:lpstr>反思並拓展：持續您的 AI 旅程！  </vt:lpstr>
      <vt:lpstr>Microsoft Learn 激發可能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2025-02-14T21:31:54Z</dcterms:created>
  <dcterms:modified xsi:type="dcterms:W3CDTF">2025-03-13T04:30:27Z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ediaServiceImageTags">
    <vt:lpwstr/>
  </property>
  <property fmtid="{D5CDD505-2E9C-101B-9397-08002B2CF9AE}" pid="4" name="ContentTypeId">
    <vt:lpwstr>0x01010072C3D4D256529745BA7520FAC4BC1720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